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sldIdLst>
    <p:sldId id="544" r:id="rId3"/>
    <p:sldId id="484" r:id="rId4"/>
    <p:sldId id="487" r:id="rId5"/>
    <p:sldId id="298" r:id="rId6"/>
    <p:sldId id="538" r:id="rId7"/>
    <p:sldId id="392" r:id="rId8"/>
    <p:sldId id="622" r:id="rId9"/>
    <p:sldId id="545" r:id="rId10"/>
    <p:sldId id="620" r:id="rId11"/>
    <p:sldId id="548" r:id="rId12"/>
    <p:sldId id="461" r:id="rId13"/>
    <p:sldId id="623" r:id="rId14"/>
    <p:sldId id="624" r:id="rId15"/>
    <p:sldId id="465" r:id="rId16"/>
    <p:sldId id="625" r:id="rId1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98989"/>
    <a:srgbClr val="7AB929"/>
    <a:srgbClr val="0071B9"/>
    <a:srgbClr val="F9B000"/>
    <a:srgbClr val="A10E2F"/>
    <a:srgbClr val="002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96ABE-9C29-4CB7-9B0D-7C7A18927975}" v="5" dt="2026-05-12T06:31:57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BEAU Julie" userId="f784ffeb-b368-4482-a542-160fe86a4868" providerId="ADAL" clId="{7A8271D5-A8E2-4EBA-85DD-3A7398B65449}"/>
    <pc:docChg chg="undo custSel addSld delSld modSld sldOrd">
      <pc:chgData name="LEBEAU Julie" userId="f784ffeb-b368-4482-a542-160fe86a4868" providerId="ADAL" clId="{7A8271D5-A8E2-4EBA-85DD-3A7398B65449}" dt="2026-05-12T06:53:52.493" v="43" actId="6549"/>
      <pc:docMkLst>
        <pc:docMk/>
      </pc:docMkLst>
      <pc:sldChg chg="modSp add del mod">
        <pc:chgData name="LEBEAU Julie" userId="f784ffeb-b368-4482-a542-160fe86a4868" providerId="ADAL" clId="{7A8271D5-A8E2-4EBA-85DD-3A7398B65449}" dt="2026-05-12T06:31:57.538" v="8"/>
        <pc:sldMkLst>
          <pc:docMk/>
          <pc:sldMk cId="3673796260" sldId="298"/>
        </pc:sldMkLst>
        <pc:spChg chg="mod">
          <ac:chgData name="LEBEAU Julie" userId="f784ffeb-b368-4482-a542-160fe86a4868" providerId="ADAL" clId="{7A8271D5-A8E2-4EBA-85DD-3A7398B65449}" dt="2026-05-12T06:30:45.113" v="1" actId="27636"/>
          <ac:spMkLst>
            <pc:docMk/>
            <pc:sldMk cId="3673796260" sldId="298"/>
            <ac:spMk id="3" creationId="{0B8EE1DC-EAE7-47E9-ABF0-77CF31EF9111}"/>
          </ac:spMkLst>
        </pc:spChg>
      </pc:sldChg>
      <pc:sldChg chg="modSp add del mod">
        <pc:chgData name="LEBEAU Julie" userId="f784ffeb-b368-4482-a542-160fe86a4868" providerId="ADAL" clId="{7A8271D5-A8E2-4EBA-85DD-3A7398B65449}" dt="2026-05-12T06:31:32.406" v="6"/>
        <pc:sldMkLst>
          <pc:docMk/>
          <pc:sldMk cId="2281335102" sldId="392"/>
        </pc:sldMkLst>
        <pc:spChg chg="mod">
          <ac:chgData name="LEBEAU Julie" userId="f784ffeb-b368-4482-a542-160fe86a4868" providerId="ADAL" clId="{7A8271D5-A8E2-4EBA-85DD-3A7398B65449}" dt="2026-05-12T06:31:32.361" v="5"/>
          <ac:spMkLst>
            <pc:docMk/>
            <pc:sldMk cId="2281335102" sldId="392"/>
            <ac:spMk id="5" creationId="{443A2BE8-821F-6959-E61A-410D72BA870F}"/>
          </ac:spMkLst>
        </pc:spChg>
      </pc:sldChg>
      <pc:sldChg chg="ord">
        <pc:chgData name="LEBEAU Julie" userId="f784ffeb-b368-4482-a542-160fe86a4868" providerId="ADAL" clId="{7A8271D5-A8E2-4EBA-85DD-3A7398B65449}" dt="2026-05-12T06:37:03.193" v="33"/>
        <pc:sldMkLst>
          <pc:docMk/>
          <pc:sldMk cId="61807989" sldId="461"/>
        </pc:sldMkLst>
      </pc:sldChg>
      <pc:sldChg chg="add del">
        <pc:chgData name="LEBEAU Julie" userId="f784ffeb-b368-4482-a542-160fe86a4868" providerId="ADAL" clId="{7A8271D5-A8E2-4EBA-85DD-3A7398B65449}" dt="2026-05-12T06:31:57.538" v="8"/>
        <pc:sldMkLst>
          <pc:docMk/>
          <pc:sldMk cId="2396755565" sldId="484"/>
        </pc:sldMkLst>
      </pc:sldChg>
      <pc:sldChg chg="add del">
        <pc:chgData name="LEBEAU Julie" userId="f784ffeb-b368-4482-a542-160fe86a4868" providerId="ADAL" clId="{7A8271D5-A8E2-4EBA-85DD-3A7398B65449}" dt="2026-05-12T06:31:57.538" v="8"/>
        <pc:sldMkLst>
          <pc:docMk/>
          <pc:sldMk cId="3788382032" sldId="487"/>
        </pc:sldMkLst>
      </pc:sldChg>
      <pc:sldChg chg="add del">
        <pc:chgData name="LEBEAU Julie" userId="f784ffeb-b368-4482-a542-160fe86a4868" providerId="ADAL" clId="{7A8271D5-A8E2-4EBA-85DD-3A7398B65449}" dt="2026-05-12T06:31:32.406" v="6"/>
        <pc:sldMkLst>
          <pc:docMk/>
          <pc:sldMk cId="860872531" sldId="538"/>
        </pc:sldMkLst>
      </pc:sldChg>
      <pc:sldChg chg="del">
        <pc:chgData name="LEBEAU Julie" userId="f784ffeb-b368-4482-a542-160fe86a4868" providerId="ADAL" clId="{7A8271D5-A8E2-4EBA-85DD-3A7398B65449}" dt="2026-05-12T06:34:24.089" v="30" actId="47"/>
        <pc:sldMkLst>
          <pc:docMk/>
          <pc:sldMk cId="4208467892" sldId="540"/>
        </pc:sldMkLst>
      </pc:sldChg>
      <pc:sldChg chg="ord">
        <pc:chgData name="LEBEAU Julie" userId="f784ffeb-b368-4482-a542-160fe86a4868" providerId="ADAL" clId="{7A8271D5-A8E2-4EBA-85DD-3A7398B65449}" dt="2026-05-12T06:53:03.025" v="35"/>
        <pc:sldMkLst>
          <pc:docMk/>
          <pc:sldMk cId="897629325" sldId="548"/>
        </pc:sldMkLst>
      </pc:sldChg>
      <pc:sldChg chg="del">
        <pc:chgData name="LEBEAU Julie" userId="f784ffeb-b368-4482-a542-160fe86a4868" providerId="ADAL" clId="{7A8271D5-A8E2-4EBA-85DD-3A7398B65449}" dt="2026-05-12T06:34:22.010" v="29" actId="47"/>
        <pc:sldMkLst>
          <pc:docMk/>
          <pc:sldMk cId="3057357598" sldId="599"/>
        </pc:sldMkLst>
      </pc:sldChg>
      <pc:sldChg chg="modSp mod">
        <pc:chgData name="LEBEAU Julie" userId="f784ffeb-b368-4482-a542-160fe86a4868" providerId="ADAL" clId="{7A8271D5-A8E2-4EBA-85DD-3A7398B65449}" dt="2026-05-12T06:34:13.420" v="28" actId="20577"/>
        <pc:sldMkLst>
          <pc:docMk/>
          <pc:sldMk cId="322359646" sldId="620"/>
        </pc:sldMkLst>
        <pc:spChg chg="mod">
          <ac:chgData name="LEBEAU Julie" userId="f784ffeb-b368-4482-a542-160fe86a4868" providerId="ADAL" clId="{7A8271D5-A8E2-4EBA-85DD-3A7398B65449}" dt="2026-05-12T06:34:13.420" v="28" actId="20577"/>
          <ac:spMkLst>
            <pc:docMk/>
            <pc:sldMk cId="322359646" sldId="620"/>
            <ac:spMk id="2" creationId="{FF39A043-64BD-C8CF-C7C6-BEA5BBA0BBB2}"/>
          </ac:spMkLst>
        </pc:spChg>
        <pc:spChg chg="mod">
          <ac:chgData name="LEBEAU Julie" userId="f784ffeb-b368-4482-a542-160fe86a4868" providerId="ADAL" clId="{7A8271D5-A8E2-4EBA-85DD-3A7398B65449}" dt="2026-05-12T06:33:59.741" v="11" actId="1076"/>
          <ac:spMkLst>
            <pc:docMk/>
            <pc:sldMk cId="322359646" sldId="620"/>
            <ac:spMk id="3" creationId="{2C94EE73-8771-1D37-EC54-E50D7E1B933F}"/>
          </ac:spMkLst>
        </pc:spChg>
      </pc:sldChg>
      <pc:sldChg chg="del">
        <pc:chgData name="LEBEAU Julie" userId="f784ffeb-b368-4482-a542-160fe86a4868" providerId="ADAL" clId="{7A8271D5-A8E2-4EBA-85DD-3A7398B65449}" dt="2026-05-12T06:36:42.356" v="31" actId="47"/>
        <pc:sldMkLst>
          <pc:docMk/>
          <pc:sldMk cId="491479028" sldId="621"/>
        </pc:sldMkLst>
      </pc:sldChg>
      <pc:sldChg chg="modSp mod">
        <pc:chgData name="LEBEAU Julie" userId="f784ffeb-b368-4482-a542-160fe86a4868" providerId="ADAL" clId="{7A8271D5-A8E2-4EBA-85DD-3A7398B65449}" dt="2026-05-12T06:53:52.493" v="43" actId="6549"/>
        <pc:sldMkLst>
          <pc:docMk/>
          <pc:sldMk cId="955986278" sldId="624"/>
        </pc:sldMkLst>
        <pc:spChg chg="mod">
          <ac:chgData name="LEBEAU Julie" userId="f784ffeb-b368-4482-a542-160fe86a4868" providerId="ADAL" clId="{7A8271D5-A8E2-4EBA-85DD-3A7398B65449}" dt="2026-05-12T06:53:52.493" v="43" actId="6549"/>
          <ac:spMkLst>
            <pc:docMk/>
            <pc:sldMk cId="955986278" sldId="624"/>
            <ac:spMk id="4" creationId="{6ECDC3CB-DB79-6CDB-79C5-F0C9C6F0C003}"/>
          </ac:spMkLst>
        </pc:spChg>
      </pc:sldChg>
      <pc:sldMasterChg chg="delSldLayout">
        <pc:chgData name="LEBEAU Julie" userId="f784ffeb-b368-4482-a542-160fe86a4868" providerId="ADAL" clId="{7A8271D5-A8E2-4EBA-85DD-3A7398B65449}" dt="2026-05-12T06:34:24.089" v="30" actId="47"/>
        <pc:sldMasterMkLst>
          <pc:docMk/>
          <pc:sldMasterMk cId="2344850735" sldId="2147483648"/>
        </pc:sldMasterMkLst>
        <pc:sldLayoutChg chg="del">
          <pc:chgData name="LEBEAU Julie" userId="f784ffeb-b368-4482-a542-160fe86a4868" providerId="ADAL" clId="{7A8271D5-A8E2-4EBA-85DD-3A7398B65449}" dt="2026-05-12T06:34:24.089" v="30" actId="47"/>
          <pc:sldLayoutMkLst>
            <pc:docMk/>
            <pc:sldMasterMk cId="2344850735" sldId="2147483648"/>
            <pc:sldLayoutMk cId="3715471492" sldId="2147483661"/>
          </pc:sldLayoutMkLst>
        </pc:sldLayoutChg>
        <pc:sldLayoutChg chg="del">
          <pc:chgData name="LEBEAU Julie" userId="f784ffeb-b368-4482-a542-160fe86a4868" providerId="ADAL" clId="{7A8271D5-A8E2-4EBA-85DD-3A7398B65449}" dt="2026-05-12T06:31:46.163" v="7" actId="47"/>
          <pc:sldLayoutMkLst>
            <pc:docMk/>
            <pc:sldMasterMk cId="2344850735" sldId="2147483648"/>
            <pc:sldLayoutMk cId="2262774151" sldId="214748366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85EA9-A8D5-4C1B-8048-18107F2258C6}" type="doc">
      <dgm:prSet loTypeId="urn:microsoft.com/office/officeart/2005/8/layout/p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73C6C9D-A7DD-42CE-A0DB-01735F891221}">
      <dgm:prSet phldrT="[Texte]" custT="1"/>
      <dgm:spPr/>
      <dgm:t>
        <a:bodyPr/>
        <a:lstStyle/>
        <a:p>
          <a:r>
            <a:rPr lang="fr-BE" sz="1200" b="1" dirty="0"/>
            <a:t>Habitats</a:t>
          </a:r>
          <a:endParaRPr lang="fr-FR" sz="1200" b="1" dirty="0"/>
        </a:p>
      </dgm:t>
    </dgm:pt>
    <dgm:pt modelId="{8E8E2151-3524-42A7-A43A-D03DAB636999}" type="parTrans" cxnId="{5A7D278E-2FC4-459C-89CC-125A163B4B9E}">
      <dgm:prSet/>
      <dgm:spPr/>
      <dgm:t>
        <a:bodyPr/>
        <a:lstStyle/>
        <a:p>
          <a:endParaRPr lang="fr-FR" sz="1600" b="1"/>
        </a:p>
      </dgm:t>
    </dgm:pt>
    <dgm:pt modelId="{474C7CBA-4C5E-4D8C-B2FB-18C05569777B}" type="sibTrans" cxnId="{5A7D278E-2FC4-459C-89CC-125A163B4B9E}">
      <dgm:prSet/>
      <dgm:spPr/>
      <dgm:t>
        <a:bodyPr/>
        <a:lstStyle/>
        <a:p>
          <a:endParaRPr lang="fr-FR" sz="1600" b="1"/>
        </a:p>
      </dgm:t>
    </dgm:pt>
    <dgm:pt modelId="{FFEA68C7-FAB9-44C9-83DE-CB4454D18581}">
      <dgm:prSet phldrT="[Texte]" custT="1"/>
      <dgm:spPr/>
      <dgm:t>
        <a:bodyPr/>
        <a:lstStyle/>
        <a:p>
          <a:r>
            <a:rPr lang="fr-BE" sz="1200" b="1" dirty="0"/>
            <a:t>Habitats d’espèces </a:t>
          </a:r>
          <a:endParaRPr lang="fr-FR" sz="1200" b="1" dirty="0"/>
        </a:p>
      </dgm:t>
    </dgm:pt>
    <dgm:pt modelId="{D844CD8A-5F93-4F16-A751-841E2C29C727}" type="parTrans" cxnId="{B9A907F6-74AC-4CA9-802E-0058FBFD6171}">
      <dgm:prSet/>
      <dgm:spPr/>
      <dgm:t>
        <a:bodyPr/>
        <a:lstStyle/>
        <a:p>
          <a:endParaRPr lang="fr-FR" sz="1600" b="1"/>
        </a:p>
      </dgm:t>
    </dgm:pt>
    <dgm:pt modelId="{4B6CA805-BC6F-4BAB-B77D-76EA16A3FFF7}" type="sibTrans" cxnId="{B9A907F6-74AC-4CA9-802E-0058FBFD6171}">
      <dgm:prSet/>
      <dgm:spPr/>
      <dgm:t>
        <a:bodyPr/>
        <a:lstStyle/>
        <a:p>
          <a:endParaRPr lang="fr-FR" sz="1600" b="1"/>
        </a:p>
      </dgm:t>
    </dgm:pt>
    <dgm:pt modelId="{2E3BD43A-7C6F-419C-B6BC-976527DAB2CB}">
      <dgm:prSet phldrT="[Texte]" custT="1"/>
      <dgm:spPr/>
      <dgm:t>
        <a:bodyPr/>
        <a:lstStyle/>
        <a:p>
          <a:r>
            <a:rPr lang="fr-BE" sz="1200" b="1" dirty="0"/>
            <a:t>Écosystèmes marins</a:t>
          </a:r>
          <a:endParaRPr lang="fr-FR" sz="1200" b="1" dirty="0"/>
        </a:p>
      </dgm:t>
    </dgm:pt>
    <dgm:pt modelId="{3789C86F-3D21-4154-90FC-B472CD006B3F}" type="parTrans" cxnId="{93E43947-FC4D-4489-BB3E-8DD94C366164}">
      <dgm:prSet/>
      <dgm:spPr/>
      <dgm:t>
        <a:bodyPr/>
        <a:lstStyle/>
        <a:p>
          <a:endParaRPr lang="fr-FR" sz="1600" b="1"/>
        </a:p>
      </dgm:t>
    </dgm:pt>
    <dgm:pt modelId="{99D55AFE-76D3-4FDC-A717-73F1F2D35384}" type="sibTrans" cxnId="{93E43947-FC4D-4489-BB3E-8DD94C366164}">
      <dgm:prSet/>
      <dgm:spPr/>
      <dgm:t>
        <a:bodyPr/>
        <a:lstStyle/>
        <a:p>
          <a:endParaRPr lang="fr-FR" sz="1600" b="1"/>
        </a:p>
      </dgm:t>
    </dgm:pt>
    <dgm:pt modelId="{6C98101F-DB2B-4CC1-9EFA-2C2D7503191C}">
      <dgm:prSet phldrT="[Texte]" custT="1"/>
      <dgm:spPr/>
      <dgm:t>
        <a:bodyPr/>
        <a:lstStyle/>
        <a:p>
          <a:r>
            <a:rPr lang="fr-BE" sz="1200" b="1" dirty="0"/>
            <a:t>Écosystèmes forestiers</a:t>
          </a:r>
          <a:endParaRPr lang="fr-FR" sz="1200" b="1" dirty="0"/>
        </a:p>
      </dgm:t>
    </dgm:pt>
    <dgm:pt modelId="{027693D9-4023-4FA2-87FE-A6155889D844}" type="parTrans" cxnId="{11BBED4D-EF9F-4FD6-B606-2350FDCB31F0}">
      <dgm:prSet/>
      <dgm:spPr/>
      <dgm:t>
        <a:bodyPr/>
        <a:lstStyle/>
        <a:p>
          <a:endParaRPr lang="fr-FR" sz="1600" b="1"/>
        </a:p>
      </dgm:t>
    </dgm:pt>
    <dgm:pt modelId="{6C3FD7E6-F94C-4419-83D5-08F16A3D2ED9}" type="sibTrans" cxnId="{11BBED4D-EF9F-4FD6-B606-2350FDCB31F0}">
      <dgm:prSet/>
      <dgm:spPr/>
      <dgm:t>
        <a:bodyPr/>
        <a:lstStyle/>
        <a:p>
          <a:endParaRPr lang="fr-FR" sz="1600" b="1"/>
        </a:p>
      </dgm:t>
    </dgm:pt>
    <dgm:pt modelId="{AA41918A-E4F3-4302-A200-A4162D20FD1F}">
      <dgm:prSet phldrT="[Texte]" custT="1"/>
      <dgm:spPr/>
      <dgm:t>
        <a:bodyPr/>
        <a:lstStyle/>
        <a:p>
          <a:r>
            <a:rPr lang="fr-BE" sz="1200" b="1" dirty="0"/>
            <a:t>Écosystèmes  urbains</a:t>
          </a:r>
          <a:endParaRPr lang="fr-FR" sz="1200" b="1" dirty="0"/>
        </a:p>
      </dgm:t>
    </dgm:pt>
    <dgm:pt modelId="{3808611B-F662-47F9-ADCC-78828AA27A31}" type="parTrans" cxnId="{0972E4CD-8652-4F6F-8FFB-D80376A42C5F}">
      <dgm:prSet/>
      <dgm:spPr/>
      <dgm:t>
        <a:bodyPr/>
        <a:lstStyle/>
        <a:p>
          <a:endParaRPr lang="fr-FR" sz="1600" b="1"/>
        </a:p>
      </dgm:t>
    </dgm:pt>
    <dgm:pt modelId="{5604FE91-F2FE-43D1-AA39-0D04B28CDF34}" type="sibTrans" cxnId="{0972E4CD-8652-4F6F-8FFB-D80376A42C5F}">
      <dgm:prSet/>
      <dgm:spPr/>
      <dgm:t>
        <a:bodyPr/>
        <a:lstStyle/>
        <a:p>
          <a:endParaRPr lang="fr-FR" sz="1600" b="1"/>
        </a:p>
      </dgm:t>
    </dgm:pt>
    <dgm:pt modelId="{3AB151F6-81AA-4F0D-8249-62D7924B633C}">
      <dgm:prSet phldrT="[Texte]" custT="1"/>
      <dgm:spPr/>
      <dgm:t>
        <a:bodyPr/>
        <a:lstStyle/>
        <a:p>
          <a:r>
            <a:rPr lang="fr-BE" sz="1200" b="1" dirty="0"/>
            <a:t>Cours d’eau</a:t>
          </a:r>
          <a:endParaRPr lang="fr-FR" sz="1200" b="1" dirty="0"/>
        </a:p>
      </dgm:t>
    </dgm:pt>
    <dgm:pt modelId="{57794C61-B2CF-4D82-80DA-111B3EB54B23}" type="parTrans" cxnId="{4A688CCD-421C-406D-B297-41C352F640CC}">
      <dgm:prSet/>
      <dgm:spPr/>
      <dgm:t>
        <a:bodyPr/>
        <a:lstStyle/>
        <a:p>
          <a:endParaRPr lang="fr-FR" sz="1600" b="1"/>
        </a:p>
      </dgm:t>
    </dgm:pt>
    <dgm:pt modelId="{A4A94530-7896-4801-BD55-9D6115310078}" type="sibTrans" cxnId="{4A688CCD-421C-406D-B297-41C352F640CC}">
      <dgm:prSet/>
      <dgm:spPr/>
      <dgm:t>
        <a:bodyPr/>
        <a:lstStyle/>
        <a:p>
          <a:endParaRPr lang="fr-FR" sz="1600" b="1"/>
        </a:p>
      </dgm:t>
    </dgm:pt>
    <dgm:pt modelId="{38002DC3-34DB-4024-AD59-68A1E81CDFCE}">
      <dgm:prSet phldrT="[Texte]" custT="1"/>
      <dgm:spPr/>
      <dgm:t>
        <a:bodyPr/>
        <a:lstStyle/>
        <a:p>
          <a:r>
            <a:rPr lang="fr-BE" sz="1200" b="1" dirty="0"/>
            <a:t>Populations de pollinisateurs</a:t>
          </a:r>
          <a:endParaRPr lang="fr-FR" sz="1200" b="1" dirty="0"/>
        </a:p>
      </dgm:t>
    </dgm:pt>
    <dgm:pt modelId="{B5C72025-18F5-4E55-82E5-D0C66BF84027}" type="parTrans" cxnId="{364490A9-8347-4BEA-8EE0-F23FC390A88C}">
      <dgm:prSet/>
      <dgm:spPr/>
      <dgm:t>
        <a:bodyPr/>
        <a:lstStyle/>
        <a:p>
          <a:endParaRPr lang="fr-FR" sz="1600" b="1"/>
        </a:p>
      </dgm:t>
    </dgm:pt>
    <dgm:pt modelId="{F10B5C5F-C1DB-444E-9D7E-A62D83778B2C}" type="sibTrans" cxnId="{364490A9-8347-4BEA-8EE0-F23FC390A88C}">
      <dgm:prSet/>
      <dgm:spPr/>
      <dgm:t>
        <a:bodyPr/>
        <a:lstStyle/>
        <a:p>
          <a:endParaRPr lang="fr-FR" sz="1600" b="1"/>
        </a:p>
      </dgm:t>
    </dgm:pt>
    <dgm:pt modelId="{4FCC4F39-9EE1-43F7-BBE9-64A311E9D368}">
      <dgm:prSet phldrT="[Texte]" custT="1"/>
      <dgm:spPr/>
      <dgm:t>
        <a:bodyPr/>
        <a:lstStyle/>
        <a:p>
          <a:r>
            <a:rPr lang="fr-BE" sz="1200" b="1" dirty="0"/>
            <a:t>Écosystèmes agricoles</a:t>
          </a:r>
          <a:endParaRPr lang="fr-FR" sz="1200" b="1" dirty="0"/>
        </a:p>
      </dgm:t>
    </dgm:pt>
    <dgm:pt modelId="{99FB7FAA-5E57-4AC5-BB25-FCB7693AAD0D}" type="parTrans" cxnId="{3AE198B1-328A-4956-A343-79B78FF25CBF}">
      <dgm:prSet/>
      <dgm:spPr/>
      <dgm:t>
        <a:bodyPr/>
        <a:lstStyle/>
        <a:p>
          <a:endParaRPr lang="fr-FR" sz="1600" b="1"/>
        </a:p>
      </dgm:t>
    </dgm:pt>
    <dgm:pt modelId="{3F2AC027-B88B-422B-8354-09C01FC27ED0}" type="sibTrans" cxnId="{3AE198B1-328A-4956-A343-79B78FF25CBF}">
      <dgm:prSet/>
      <dgm:spPr/>
      <dgm:t>
        <a:bodyPr/>
        <a:lstStyle/>
        <a:p>
          <a:endParaRPr lang="fr-FR" sz="1600" b="1"/>
        </a:p>
      </dgm:t>
    </dgm:pt>
    <dgm:pt modelId="{CA8173F6-E061-417D-86F5-DE4842F00D21}" type="pres">
      <dgm:prSet presAssocID="{06A85EA9-A8D5-4C1B-8048-18107F2258C6}" presName="Name0" presStyleCnt="0">
        <dgm:presLayoutVars>
          <dgm:dir/>
          <dgm:resizeHandles val="exact"/>
        </dgm:presLayoutVars>
      </dgm:prSet>
      <dgm:spPr/>
    </dgm:pt>
    <dgm:pt modelId="{4891A5C9-6482-45E1-B4EE-B02858B37EA7}" type="pres">
      <dgm:prSet presAssocID="{06A85EA9-A8D5-4C1B-8048-18107F2258C6}" presName="bkgdShp" presStyleLbl="alignAccFollowNode1" presStyleIdx="0" presStyleCnt="1" custScaleY="61615" custLinFactY="31066" custLinFactNeighborY="100000"/>
      <dgm:spPr/>
    </dgm:pt>
    <dgm:pt modelId="{04028724-CAC5-4E73-9B25-CBFAD2B07C48}" type="pres">
      <dgm:prSet presAssocID="{06A85EA9-A8D5-4C1B-8048-18107F2258C6}" presName="linComp" presStyleCnt="0"/>
      <dgm:spPr/>
    </dgm:pt>
    <dgm:pt modelId="{1FB0B458-5AE4-4D41-A83C-48969B3AC709}" type="pres">
      <dgm:prSet presAssocID="{973C6C9D-A7DD-42CE-A0DB-01735F891221}" presName="compNode" presStyleCnt="0"/>
      <dgm:spPr/>
    </dgm:pt>
    <dgm:pt modelId="{DDC562E2-5F2F-4CBA-8EE5-ACAC1A95193D}" type="pres">
      <dgm:prSet presAssocID="{973C6C9D-A7DD-42CE-A0DB-01735F891221}" presName="node" presStyleLbl="node1" presStyleIdx="0" presStyleCnt="8" custScaleY="38279">
        <dgm:presLayoutVars>
          <dgm:bulletEnabled val="1"/>
        </dgm:presLayoutVars>
      </dgm:prSet>
      <dgm:spPr/>
    </dgm:pt>
    <dgm:pt modelId="{10CBE143-F7C3-43A9-9402-C28BD1AD8C79}" type="pres">
      <dgm:prSet presAssocID="{973C6C9D-A7DD-42CE-A0DB-01735F891221}" presName="invisiNode" presStyleLbl="node1" presStyleIdx="0" presStyleCnt="8"/>
      <dgm:spPr/>
    </dgm:pt>
    <dgm:pt modelId="{F47CA2AA-00C5-4C0A-A9D5-634B965EEDA0}" type="pres">
      <dgm:prSet presAssocID="{973C6C9D-A7DD-42CE-A0DB-01735F891221}" presName="imagNode" presStyleLbl="fgImgPlace1" presStyleIdx="0" presStyleCnt="8" custLinFactNeighborY="635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C352B376-9901-47EA-8D26-5AA7FA91096C}" type="pres">
      <dgm:prSet presAssocID="{474C7CBA-4C5E-4D8C-B2FB-18C05569777B}" presName="sibTrans" presStyleLbl="sibTrans2D1" presStyleIdx="0" presStyleCnt="0"/>
      <dgm:spPr/>
    </dgm:pt>
    <dgm:pt modelId="{C6F924BA-45A5-4248-B6FF-10C822ECA707}" type="pres">
      <dgm:prSet presAssocID="{FFEA68C7-FAB9-44C9-83DE-CB4454D18581}" presName="compNode" presStyleCnt="0"/>
      <dgm:spPr/>
    </dgm:pt>
    <dgm:pt modelId="{6CD30360-F737-43BA-AB71-97E6013E1EE6}" type="pres">
      <dgm:prSet presAssocID="{FFEA68C7-FAB9-44C9-83DE-CB4454D18581}" presName="node" presStyleLbl="node1" presStyleIdx="1" presStyleCnt="8" custScaleY="38619">
        <dgm:presLayoutVars>
          <dgm:bulletEnabled val="1"/>
        </dgm:presLayoutVars>
      </dgm:prSet>
      <dgm:spPr/>
    </dgm:pt>
    <dgm:pt modelId="{BCC28106-8DD2-4BBB-AB06-41EA3B639191}" type="pres">
      <dgm:prSet presAssocID="{FFEA68C7-FAB9-44C9-83DE-CB4454D18581}" presName="invisiNode" presStyleLbl="node1" presStyleIdx="1" presStyleCnt="8"/>
      <dgm:spPr/>
    </dgm:pt>
    <dgm:pt modelId="{9B31E866-548B-45ED-A56B-9578D5A77B1A}" type="pres">
      <dgm:prSet presAssocID="{FFEA68C7-FAB9-44C9-83DE-CB4454D18581}" presName="imagNode" presStyleLbl="fgImgPlace1" presStyleIdx="1" presStyleCnt="8" custLinFactNeighborY="6370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0297A168-BA3D-44A8-8980-591CA9119393}" type="pres">
      <dgm:prSet presAssocID="{4B6CA805-BC6F-4BAB-B77D-76EA16A3FFF7}" presName="sibTrans" presStyleLbl="sibTrans2D1" presStyleIdx="0" presStyleCnt="0"/>
      <dgm:spPr/>
    </dgm:pt>
    <dgm:pt modelId="{E441131D-AEB0-49D6-A997-71D3FDF43ED1}" type="pres">
      <dgm:prSet presAssocID="{2E3BD43A-7C6F-419C-B6BC-976527DAB2CB}" presName="compNode" presStyleCnt="0"/>
      <dgm:spPr/>
    </dgm:pt>
    <dgm:pt modelId="{4AF74D16-98C8-458B-AF00-5FEEACD5BE55}" type="pres">
      <dgm:prSet presAssocID="{2E3BD43A-7C6F-419C-B6BC-976527DAB2CB}" presName="node" presStyleLbl="node1" presStyleIdx="2" presStyleCnt="8" custScaleY="38592">
        <dgm:presLayoutVars>
          <dgm:bulletEnabled val="1"/>
        </dgm:presLayoutVars>
      </dgm:prSet>
      <dgm:spPr/>
    </dgm:pt>
    <dgm:pt modelId="{FCF893DE-A35C-40B3-B0C5-A1D07058AEFD}" type="pres">
      <dgm:prSet presAssocID="{2E3BD43A-7C6F-419C-B6BC-976527DAB2CB}" presName="invisiNode" presStyleLbl="node1" presStyleIdx="2" presStyleCnt="8"/>
      <dgm:spPr/>
    </dgm:pt>
    <dgm:pt modelId="{2C8AC9B3-5D47-43AE-8D7A-D67A868741F7}" type="pres">
      <dgm:prSet presAssocID="{2E3BD43A-7C6F-419C-B6BC-976527DAB2CB}" presName="imagNode" presStyleLbl="fgImgPlace1" presStyleIdx="2" presStyleCnt="8" custLinFactNeighborY="636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327B50B-2C1C-484C-A5A8-5C88B92D68EA}" type="pres">
      <dgm:prSet presAssocID="{99D55AFE-76D3-4FDC-A717-73F1F2D35384}" presName="sibTrans" presStyleLbl="sibTrans2D1" presStyleIdx="0" presStyleCnt="0"/>
      <dgm:spPr/>
    </dgm:pt>
    <dgm:pt modelId="{4341A226-25ED-43BF-94F6-96736271D0A1}" type="pres">
      <dgm:prSet presAssocID="{AA41918A-E4F3-4302-A200-A4162D20FD1F}" presName="compNode" presStyleCnt="0"/>
      <dgm:spPr/>
    </dgm:pt>
    <dgm:pt modelId="{BE59D2C7-98DD-44F7-A6DD-8D74572BABEB}" type="pres">
      <dgm:prSet presAssocID="{AA41918A-E4F3-4302-A200-A4162D20FD1F}" presName="node" presStyleLbl="node1" presStyleIdx="3" presStyleCnt="8" custScaleY="38066">
        <dgm:presLayoutVars>
          <dgm:bulletEnabled val="1"/>
        </dgm:presLayoutVars>
      </dgm:prSet>
      <dgm:spPr/>
    </dgm:pt>
    <dgm:pt modelId="{3F758DE4-FFFB-4C31-ACB8-AFC21E0D9756}" type="pres">
      <dgm:prSet presAssocID="{AA41918A-E4F3-4302-A200-A4162D20FD1F}" presName="invisiNode" presStyleLbl="node1" presStyleIdx="3" presStyleCnt="8"/>
      <dgm:spPr/>
    </dgm:pt>
    <dgm:pt modelId="{1F505318-9B87-4FC9-99A0-345AA0D91431}" type="pres">
      <dgm:prSet presAssocID="{AA41918A-E4F3-4302-A200-A4162D20FD1F}" presName="imagNode" presStyleLbl="fgImgPlace1" presStyleIdx="3" presStyleCnt="8" custLinFactNeighborY="63478"/>
      <dgm:spPr>
        <a:blipFill>
          <a:blip xmlns:r="http://schemas.openxmlformats.org/officeDocument/2006/relationships" r:embed="rId4"/>
          <a:srcRect/>
          <a:stretch>
            <a:fillRect l="-21000" r="-21000"/>
          </a:stretch>
        </a:blipFill>
      </dgm:spPr>
    </dgm:pt>
    <dgm:pt modelId="{00D55648-D332-4E9F-8805-1CE19F3F0981}" type="pres">
      <dgm:prSet presAssocID="{5604FE91-F2FE-43D1-AA39-0D04B28CDF34}" presName="sibTrans" presStyleLbl="sibTrans2D1" presStyleIdx="0" presStyleCnt="0"/>
      <dgm:spPr/>
    </dgm:pt>
    <dgm:pt modelId="{2FD36D38-3C00-4239-A5C4-105DDE80F686}" type="pres">
      <dgm:prSet presAssocID="{3AB151F6-81AA-4F0D-8249-62D7924B633C}" presName="compNode" presStyleCnt="0"/>
      <dgm:spPr/>
    </dgm:pt>
    <dgm:pt modelId="{6773C14E-8416-4A64-95A2-D39AF55312B0}" type="pres">
      <dgm:prSet presAssocID="{3AB151F6-81AA-4F0D-8249-62D7924B633C}" presName="node" presStyleLbl="node1" presStyleIdx="4" presStyleCnt="8" custScaleY="38353">
        <dgm:presLayoutVars>
          <dgm:bulletEnabled val="1"/>
        </dgm:presLayoutVars>
      </dgm:prSet>
      <dgm:spPr/>
    </dgm:pt>
    <dgm:pt modelId="{4A20164C-4D92-4B1A-9998-05141EC21768}" type="pres">
      <dgm:prSet presAssocID="{3AB151F6-81AA-4F0D-8249-62D7924B633C}" presName="invisiNode" presStyleLbl="node1" presStyleIdx="4" presStyleCnt="8"/>
      <dgm:spPr/>
    </dgm:pt>
    <dgm:pt modelId="{32F5BC18-67DE-43AD-B82B-C2D490138BAF}" type="pres">
      <dgm:prSet presAssocID="{3AB151F6-81AA-4F0D-8249-62D7924B633C}" presName="imagNode" presStyleLbl="fgImgPlace1" presStyleIdx="4" presStyleCnt="8" custLinFactNeighborY="63597"/>
      <dgm:spPr>
        <a:blipFill>
          <a:blip xmlns:r="http://schemas.openxmlformats.org/officeDocument/2006/relationships" r:embed="rId5"/>
          <a:srcRect/>
          <a:stretch>
            <a:fillRect l="-21000" r="-21000"/>
          </a:stretch>
        </a:blipFill>
      </dgm:spPr>
    </dgm:pt>
    <dgm:pt modelId="{EFA57A53-2BE1-45EF-AFC0-2995DA4D094B}" type="pres">
      <dgm:prSet presAssocID="{A4A94530-7896-4801-BD55-9D6115310078}" presName="sibTrans" presStyleLbl="sibTrans2D1" presStyleIdx="0" presStyleCnt="0"/>
      <dgm:spPr/>
    </dgm:pt>
    <dgm:pt modelId="{149EAFA5-9FE1-4ED1-B793-759EA2B96EA1}" type="pres">
      <dgm:prSet presAssocID="{38002DC3-34DB-4024-AD59-68A1E81CDFCE}" presName="compNode" presStyleCnt="0"/>
      <dgm:spPr/>
    </dgm:pt>
    <dgm:pt modelId="{3D964707-1799-4F5C-AB9A-E3296438B2F0}" type="pres">
      <dgm:prSet presAssocID="{38002DC3-34DB-4024-AD59-68A1E81CDFCE}" presName="node" presStyleLbl="node1" presStyleIdx="5" presStyleCnt="8" custScaleY="38061">
        <dgm:presLayoutVars>
          <dgm:bulletEnabled val="1"/>
        </dgm:presLayoutVars>
      </dgm:prSet>
      <dgm:spPr/>
    </dgm:pt>
    <dgm:pt modelId="{4A364A1D-2484-419F-B807-736DF07DC627}" type="pres">
      <dgm:prSet presAssocID="{38002DC3-34DB-4024-AD59-68A1E81CDFCE}" presName="invisiNode" presStyleLbl="node1" presStyleIdx="5" presStyleCnt="8"/>
      <dgm:spPr/>
    </dgm:pt>
    <dgm:pt modelId="{778EB96F-C834-4CBB-BE5F-8DBAEA20E9FE}" type="pres">
      <dgm:prSet presAssocID="{38002DC3-34DB-4024-AD59-68A1E81CDFCE}" presName="imagNode" presStyleLbl="fgImgPlace1" presStyleIdx="5" presStyleCnt="8" custLinFactNeighborY="63476"/>
      <dgm:spPr>
        <a:blipFill>
          <a:blip xmlns:r="http://schemas.openxmlformats.org/officeDocument/2006/relationships" r:embed="rId6"/>
          <a:srcRect/>
          <a:stretch>
            <a:fillRect l="-13000" r="-13000"/>
          </a:stretch>
        </a:blipFill>
      </dgm:spPr>
    </dgm:pt>
    <dgm:pt modelId="{42918EA1-8FCA-4EA0-8304-2B8211A9946C}" type="pres">
      <dgm:prSet presAssocID="{F10B5C5F-C1DB-444E-9D7E-A62D83778B2C}" presName="sibTrans" presStyleLbl="sibTrans2D1" presStyleIdx="0" presStyleCnt="0"/>
      <dgm:spPr/>
    </dgm:pt>
    <dgm:pt modelId="{FD47BA59-DBF3-48AA-B4E7-F0B8443CF73E}" type="pres">
      <dgm:prSet presAssocID="{4FCC4F39-9EE1-43F7-BBE9-64A311E9D368}" presName="compNode" presStyleCnt="0"/>
      <dgm:spPr/>
    </dgm:pt>
    <dgm:pt modelId="{0D0F4B61-048E-4ACD-8600-9B905C8AE167}" type="pres">
      <dgm:prSet presAssocID="{4FCC4F39-9EE1-43F7-BBE9-64A311E9D368}" presName="node" presStyleLbl="node1" presStyleIdx="6" presStyleCnt="8" custScaleY="37777">
        <dgm:presLayoutVars>
          <dgm:bulletEnabled val="1"/>
        </dgm:presLayoutVars>
      </dgm:prSet>
      <dgm:spPr/>
    </dgm:pt>
    <dgm:pt modelId="{24609EC2-2C2F-4403-BD5F-031053C31F96}" type="pres">
      <dgm:prSet presAssocID="{4FCC4F39-9EE1-43F7-BBE9-64A311E9D368}" presName="invisiNode" presStyleLbl="node1" presStyleIdx="6" presStyleCnt="8"/>
      <dgm:spPr/>
    </dgm:pt>
    <dgm:pt modelId="{6AADF744-AD59-459C-AC91-A3CD3B6BDF27}" type="pres">
      <dgm:prSet presAssocID="{4FCC4F39-9EE1-43F7-BBE9-64A311E9D368}" presName="imagNode" presStyleLbl="fgImgPlace1" presStyleIdx="6" presStyleCnt="8" custLinFactNeighborY="63357"/>
      <dgm:spPr>
        <a:blipFill>
          <a:blip xmlns:r="http://schemas.openxmlformats.org/officeDocument/2006/relationships" r:embed="rId7"/>
          <a:srcRect/>
          <a:stretch>
            <a:fillRect l="-34000" r="-34000"/>
          </a:stretch>
        </a:blipFill>
      </dgm:spPr>
    </dgm:pt>
    <dgm:pt modelId="{22EEF7CF-2BF6-4A62-AD17-57331F001ABF}" type="pres">
      <dgm:prSet presAssocID="{3F2AC027-B88B-422B-8354-09C01FC27ED0}" presName="sibTrans" presStyleLbl="sibTrans2D1" presStyleIdx="0" presStyleCnt="0"/>
      <dgm:spPr/>
    </dgm:pt>
    <dgm:pt modelId="{3B0CD529-B325-4F85-A50A-4F0185105052}" type="pres">
      <dgm:prSet presAssocID="{6C98101F-DB2B-4CC1-9EFA-2C2D7503191C}" presName="compNode" presStyleCnt="0"/>
      <dgm:spPr/>
    </dgm:pt>
    <dgm:pt modelId="{7D2FF885-E172-4355-85C7-6C7E8E2C7DE6}" type="pres">
      <dgm:prSet presAssocID="{6C98101F-DB2B-4CC1-9EFA-2C2D7503191C}" presName="node" presStyleLbl="node1" presStyleIdx="7" presStyleCnt="8" custScaleY="37512">
        <dgm:presLayoutVars>
          <dgm:bulletEnabled val="1"/>
        </dgm:presLayoutVars>
      </dgm:prSet>
      <dgm:spPr/>
    </dgm:pt>
    <dgm:pt modelId="{20955CED-E65A-4A34-80D4-32880EAB85AB}" type="pres">
      <dgm:prSet presAssocID="{6C98101F-DB2B-4CC1-9EFA-2C2D7503191C}" presName="invisiNode" presStyleLbl="node1" presStyleIdx="7" presStyleCnt="8"/>
      <dgm:spPr/>
    </dgm:pt>
    <dgm:pt modelId="{CB60AE02-088B-43B6-B5C3-08EAE8ADF31B}" type="pres">
      <dgm:prSet presAssocID="{6C98101F-DB2B-4CC1-9EFA-2C2D7503191C}" presName="imagNode" presStyleLbl="fgImgPlace1" presStyleIdx="7" presStyleCnt="8" custLinFactNeighborY="6324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</dgm:ptLst>
  <dgm:cxnLst>
    <dgm:cxn modelId="{D13AC509-12C6-4C49-B58D-410F9CFCAF30}" type="presOf" srcId="{3AB151F6-81AA-4F0D-8249-62D7924B633C}" destId="{6773C14E-8416-4A64-95A2-D39AF55312B0}" srcOrd="0" destOrd="0" presId="urn:microsoft.com/office/officeart/2005/8/layout/pList2"/>
    <dgm:cxn modelId="{51A3C81B-83D7-4EED-909B-405B7289038A}" type="presOf" srcId="{4B6CA805-BC6F-4BAB-B77D-76EA16A3FFF7}" destId="{0297A168-BA3D-44A8-8980-591CA9119393}" srcOrd="0" destOrd="0" presId="urn:microsoft.com/office/officeart/2005/8/layout/pList2"/>
    <dgm:cxn modelId="{0F561127-A8C9-4E75-95F2-42E8DC26F1C5}" type="presOf" srcId="{6C98101F-DB2B-4CC1-9EFA-2C2D7503191C}" destId="{7D2FF885-E172-4355-85C7-6C7E8E2C7DE6}" srcOrd="0" destOrd="0" presId="urn:microsoft.com/office/officeart/2005/8/layout/pList2"/>
    <dgm:cxn modelId="{F33A2B28-895C-420D-A254-66398D601190}" type="presOf" srcId="{973C6C9D-A7DD-42CE-A0DB-01735F891221}" destId="{DDC562E2-5F2F-4CBA-8EE5-ACAC1A95193D}" srcOrd="0" destOrd="0" presId="urn:microsoft.com/office/officeart/2005/8/layout/pList2"/>
    <dgm:cxn modelId="{F9B8FD2D-43EB-47ED-A87E-171FFF9F0007}" type="presOf" srcId="{4FCC4F39-9EE1-43F7-BBE9-64A311E9D368}" destId="{0D0F4B61-048E-4ACD-8600-9B905C8AE167}" srcOrd="0" destOrd="0" presId="urn:microsoft.com/office/officeart/2005/8/layout/pList2"/>
    <dgm:cxn modelId="{3907233B-E812-498B-9E46-982752160D36}" type="presOf" srcId="{06A85EA9-A8D5-4C1B-8048-18107F2258C6}" destId="{CA8173F6-E061-417D-86F5-DE4842F00D21}" srcOrd="0" destOrd="0" presId="urn:microsoft.com/office/officeart/2005/8/layout/pList2"/>
    <dgm:cxn modelId="{2D3FEF61-CB5B-4936-A2D3-8CE096749ABF}" type="presOf" srcId="{F10B5C5F-C1DB-444E-9D7E-A62D83778B2C}" destId="{42918EA1-8FCA-4EA0-8304-2B8211A9946C}" srcOrd="0" destOrd="0" presId="urn:microsoft.com/office/officeart/2005/8/layout/pList2"/>
    <dgm:cxn modelId="{93E43947-FC4D-4489-BB3E-8DD94C366164}" srcId="{06A85EA9-A8D5-4C1B-8048-18107F2258C6}" destId="{2E3BD43A-7C6F-419C-B6BC-976527DAB2CB}" srcOrd="2" destOrd="0" parTransId="{3789C86F-3D21-4154-90FC-B472CD006B3F}" sibTransId="{99D55AFE-76D3-4FDC-A717-73F1F2D35384}"/>
    <dgm:cxn modelId="{876A9568-E697-4B4A-BAD4-21C9BF4389E9}" type="presOf" srcId="{2E3BD43A-7C6F-419C-B6BC-976527DAB2CB}" destId="{4AF74D16-98C8-458B-AF00-5FEEACD5BE55}" srcOrd="0" destOrd="0" presId="urn:microsoft.com/office/officeart/2005/8/layout/pList2"/>
    <dgm:cxn modelId="{11BBED4D-EF9F-4FD6-B606-2350FDCB31F0}" srcId="{06A85EA9-A8D5-4C1B-8048-18107F2258C6}" destId="{6C98101F-DB2B-4CC1-9EFA-2C2D7503191C}" srcOrd="7" destOrd="0" parTransId="{027693D9-4023-4FA2-87FE-A6155889D844}" sibTransId="{6C3FD7E6-F94C-4419-83D5-08F16A3D2ED9}"/>
    <dgm:cxn modelId="{C3C51770-5FD8-449B-839E-AC6239ABB943}" type="presOf" srcId="{FFEA68C7-FAB9-44C9-83DE-CB4454D18581}" destId="{6CD30360-F737-43BA-AB71-97E6013E1EE6}" srcOrd="0" destOrd="0" presId="urn:microsoft.com/office/officeart/2005/8/layout/pList2"/>
    <dgm:cxn modelId="{AE5DE657-CCEB-48E0-A466-4FACB55DB647}" type="presOf" srcId="{38002DC3-34DB-4024-AD59-68A1E81CDFCE}" destId="{3D964707-1799-4F5C-AB9A-E3296438B2F0}" srcOrd="0" destOrd="0" presId="urn:microsoft.com/office/officeart/2005/8/layout/pList2"/>
    <dgm:cxn modelId="{EAE49A7E-4EB0-46F9-918D-F5B7342815EE}" type="presOf" srcId="{474C7CBA-4C5E-4D8C-B2FB-18C05569777B}" destId="{C352B376-9901-47EA-8D26-5AA7FA91096C}" srcOrd="0" destOrd="0" presId="urn:microsoft.com/office/officeart/2005/8/layout/pList2"/>
    <dgm:cxn modelId="{5A7D278E-2FC4-459C-89CC-125A163B4B9E}" srcId="{06A85EA9-A8D5-4C1B-8048-18107F2258C6}" destId="{973C6C9D-A7DD-42CE-A0DB-01735F891221}" srcOrd="0" destOrd="0" parTransId="{8E8E2151-3524-42A7-A43A-D03DAB636999}" sibTransId="{474C7CBA-4C5E-4D8C-B2FB-18C05569777B}"/>
    <dgm:cxn modelId="{2D7187A0-A320-4DBB-BF12-80FAD129C365}" type="presOf" srcId="{3F2AC027-B88B-422B-8354-09C01FC27ED0}" destId="{22EEF7CF-2BF6-4A62-AD17-57331F001ABF}" srcOrd="0" destOrd="0" presId="urn:microsoft.com/office/officeart/2005/8/layout/pList2"/>
    <dgm:cxn modelId="{364490A9-8347-4BEA-8EE0-F23FC390A88C}" srcId="{06A85EA9-A8D5-4C1B-8048-18107F2258C6}" destId="{38002DC3-34DB-4024-AD59-68A1E81CDFCE}" srcOrd="5" destOrd="0" parTransId="{B5C72025-18F5-4E55-82E5-D0C66BF84027}" sibTransId="{F10B5C5F-C1DB-444E-9D7E-A62D83778B2C}"/>
    <dgm:cxn modelId="{BF8DA8AB-0ECA-4C39-9616-EED7BA31ABED}" type="presOf" srcId="{A4A94530-7896-4801-BD55-9D6115310078}" destId="{EFA57A53-2BE1-45EF-AFC0-2995DA4D094B}" srcOrd="0" destOrd="0" presId="urn:microsoft.com/office/officeart/2005/8/layout/pList2"/>
    <dgm:cxn modelId="{A0A75BAC-F915-4313-9967-EB46A3FFB6BA}" type="presOf" srcId="{5604FE91-F2FE-43D1-AA39-0D04B28CDF34}" destId="{00D55648-D332-4E9F-8805-1CE19F3F0981}" srcOrd="0" destOrd="0" presId="urn:microsoft.com/office/officeart/2005/8/layout/pList2"/>
    <dgm:cxn modelId="{3AE198B1-328A-4956-A343-79B78FF25CBF}" srcId="{06A85EA9-A8D5-4C1B-8048-18107F2258C6}" destId="{4FCC4F39-9EE1-43F7-BBE9-64A311E9D368}" srcOrd="6" destOrd="0" parTransId="{99FB7FAA-5E57-4AC5-BB25-FCB7693AAD0D}" sibTransId="{3F2AC027-B88B-422B-8354-09C01FC27ED0}"/>
    <dgm:cxn modelId="{4A688CCD-421C-406D-B297-41C352F640CC}" srcId="{06A85EA9-A8D5-4C1B-8048-18107F2258C6}" destId="{3AB151F6-81AA-4F0D-8249-62D7924B633C}" srcOrd="4" destOrd="0" parTransId="{57794C61-B2CF-4D82-80DA-111B3EB54B23}" sibTransId="{A4A94530-7896-4801-BD55-9D6115310078}"/>
    <dgm:cxn modelId="{0972E4CD-8652-4F6F-8FFB-D80376A42C5F}" srcId="{06A85EA9-A8D5-4C1B-8048-18107F2258C6}" destId="{AA41918A-E4F3-4302-A200-A4162D20FD1F}" srcOrd="3" destOrd="0" parTransId="{3808611B-F662-47F9-ADCC-78828AA27A31}" sibTransId="{5604FE91-F2FE-43D1-AA39-0D04B28CDF34}"/>
    <dgm:cxn modelId="{F02CBDDE-F21E-40CA-8274-806D3648DD9A}" type="presOf" srcId="{99D55AFE-76D3-4FDC-A717-73F1F2D35384}" destId="{6327B50B-2C1C-484C-A5A8-5C88B92D68EA}" srcOrd="0" destOrd="0" presId="urn:microsoft.com/office/officeart/2005/8/layout/pList2"/>
    <dgm:cxn modelId="{0E6847F5-FB9A-43F3-B3E5-B577B4545629}" type="presOf" srcId="{AA41918A-E4F3-4302-A200-A4162D20FD1F}" destId="{BE59D2C7-98DD-44F7-A6DD-8D74572BABEB}" srcOrd="0" destOrd="0" presId="urn:microsoft.com/office/officeart/2005/8/layout/pList2"/>
    <dgm:cxn modelId="{B9A907F6-74AC-4CA9-802E-0058FBFD6171}" srcId="{06A85EA9-A8D5-4C1B-8048-18107F2258C6}" destId="{FFEA68C7-FAB9-44C9-83DE-CB4454D18581}" srcOrd="1" destOrd="0" parTransId="{D844CD8A-5F93-4F16-A751-841E2C29C727}" sibTransId="{4B6CA805-BC6F-4BAB-B77D-76EA16A3FFF7}"/>
    <dgm:cxn modelId="{E317C2AC-9B7F-4A6E-84BA-14CD06F1F3FE}" type="presParOf" srcId="{CA8173F6-E061-417D-86F5-DE4842F00D21}" destId="{4891A5C9-6482-45E1-B4EE-B02858B37EA7}" srcOrd="0" destOrd="0" presId="urn:microsoft.com/office/officeart/2005/8/layout/pList2"/>
    <dgm:cxn modelId="{96747FE1-71C8-404A-8F34-20416B0F4BE7}" type="presParOf" srcId="{CA8173F6-E061-417D-86F5-DE4842F00D21}" destId="{04028724-CAC5-4E73-9B25-CBFAD2B07C48}" srcOrd="1" destOrd="0" presId="urn:microsoft.com/office/officeart/2005/8/layout/pList2"/>
    <dgm:cxn modelId="{BD49CCC1-33FF-4FA6-B417-5EC5E21134C0}" type="presParOf" srcId="{04028724-CAC5-4E73-9B25-CBFAD2B07C48}" destId="{1FB0B458-5AE4-4D41-A83C-48969B3AC709}" srcOrd="0" destOrd="0" presId="urn:microsoft.com/office/officeart/2005/8/layout/pList2"/>
    <dgm:cxn modelId="{9C986104-660E-4510-88D5-957E330DFB7E}" type="presParOf" srcId="{1FB0B458-5AE4-4D41-A83C-48969B3AC709}" destId="{DDC562E2-5F2F-4CBA-8EE5-ACAC1A95193D}" srcOrd="0" destOrd="0" presId="urn:microsoft.com/office/officeart/2005/8/layout/pList2"/>
    <dgm:cxn modelId="{1A6C35AE-5901-4003-84ED-659FA6008B97}" type="presParOf" srcId="{1FB0B458-5AE4-4D41-A83C-48969B3AC709}" destId="{10CBE143-F7C3-43A9-9402-C28BD1AD8C79}" srcOrd="1" destOrd="0" presId="urn:microsoft.com/office/officeart/2005/8/layout/pList2"/>
    <dgm:cxn modelId="{5892039A-A65E-49CB-B866-06F2B9EA6473}" type="presParOf" srcId="{1FB0B458-5AE4-4D41-A83C-48969B3AC709}" destId="{F47CA2AA-00C5-4C0A-A9D5-634B965EEDA0}" srcOrd="2" destOrd="0" presId="urn:microsoft.com/office/officeart/2005/8/layout/pList2"/>
    <dgm:cxn modelId="{3278CB6D-022E-4A2D-BF92-9E9286F982EE}" type="presParOf" srcId="{04028724-CAC5-4E73-9B25-CBFAD2B07C48}" destId="{C352B376-9901-47EA-8D26-5AA7FA91096C}" srcOrd="1" destOrd="0" presId="urn:microsoft.com/office/officeart/2005/8/layout/pList2"/>
    <dgm:cxn modelId="{077075BE-FB80-42C7-BF1E-253FA3D5CECC}" type="presParOf" srcId="{04028724-CAC5-4E73-9B25-CBFAD2B07C48}" destId="{C6F924BA-45A5-4248-B6FF-10C822ECA707}" srcOrd="2" destOrd="0" presId="urn:microsoft.com/office/officeart/2005/8/layout/pList2"/>
    <dgm:cxn modelId="{F7EB84AE-DE21-4E50-9A78-E4900976D7B9}" type="presParOf" srcId="{C6F924BA-45A5-4248-B6FF-10C822ECA707}" destId="{6CD30360-F737-43BA-AB71-97E6013E1EE6}" srcOrd="0" destOrd="0" presId="urn:microsoft.com/office/officeart/2005/8/layout/pList2"/>
    <dgm:cxn modelId="{54DEF9F2-EBAC-4DFD-B4EC-A8EAD96E5ADB}" type="presParOf" srcId="{C6F924BA-45A5-4248-B6FF-10C822ECA707}" destId="{BCC28106-8DD2-4BBB-AB06-41EA3B639191}" srcOrd="1" destOrd="0" presId="urn:microsoft.com/office/officeart/2005/8/layout/pList2"/>
    <dgm:cxn modelId="{CEB05BD4-6F45-4000-B679-228544DB160D}" type="presParOf" srcId="{C6F924BA-45A5-4248-B6FF-10C822ECA707}" destId="{9B31E866-548B-45ED-A56B-9578D5A77B1A}" srcOrd="2" destOrd="0" presId="urn:microsoft.com/office/officeart/2005/8/layout/pList2"/>
    <dgm:cxn modelId="{F3568DB7-CB05-4088-AD1F-9F44A6C5B02A}" type="presParOf" srcId="{04028724-CAC5-4E73-9B25-CBFAD2B07C48}" destId="{0297A168-BA3D-44A8-8980-591CA9119393}" srcOrd="3" destOrd="0" presId="urn:microsoft.com/office/officeart/2005/8/layout/pList2"/>
    <dgm:cxn modelId="{D731C6AE-7962-4E4E-9D6B-2D25D307DD10}" type="presParOf" srcId="{04028724-CAC5-4E73-9B25-CBFAD2B07C48}" destId="{E441131D-AEB0-49D6-A997-71D3FDF43ED1}" srcOrd="4" destOrd="0" presId="urn:microsoft.com/office/officeart/2005/8/layout/pList2"/>
    <dgm:cxn modelId="{0241A765-605F-4D47-ADF8-4B36D113BBE6}" type="presParOf" srcId="{E441131D-AEB0-49D6-A997-71D3FDF43ED1}" destId="{4AF74D16-98C8-458B-AF00-5FEEACD5BE55}" srcOrd="0" destOrd="0" presId="urn:microsoft.com/office/officeart/2005/8/layout/pList2"/>
    <dgm:cxn modelId="{403CCD97-7515-4ED7-A0FC-92BF37CBC3A0}" type="presParOf" srcId="{E441131D-AEB0-49D6-A997-71D3FDF43ED1}" destId="{FCF893DE-A35C-40B3-B0C5-A1D07058AEFD}" srcOrd="1" destOrd="0" presId="urn:microsoft.com/office/officeart/2005/8/layout/pList2"/>
    <dgm:cxn modelId="{9548DF0E-A7A4-46A2-A9BE-9F372AF14DE7}" type="presParOf" srcId="{E441131D-AEB0-49D6-A997-71D3FDF43ED1}" destId="{2C8AC9B3-5D47-43AE-8D7A-D67A868741F7}" srcOrd="2" destOrd="0" presId="urn:microsoft.com/office/officeart/2005/8/layout/pList2"/>
    <dgm:cxn modelId="{C74B49EE-CD47-4666-9971-A4440DDFCB01}" type="presParOf" srcId="{04028724-CAC5-4E73-9B25-CBFAD2B07C48}" destId="{6327B50B-2C1C-484C-A5A8-5C88B92D68EA}" srcOrd="5" destOrd="0" presId="urn:microsoft.com/office/officeart/2005/8/layout/pList2"/>
    <dgm:cxn modelId="{0940EFCA-93E1-469F-9EC9-570EC37F30EF}" type="presParOf" srcId="{04028724-CAC5-4E73-9B25-CBFAD2B07C48}" destId="{4341A226-25ED-43BF-94F6-96736271D0A1}" srcOrd="6" destOrd="0" presId="urn:microsoft.com/office/officeart/2005/8/layout/pList2"/>
    <dgm:cxn modelId="{6F775E59-CFF7-47AF-A727-3F57CC5A587F}" type="presParOf" srcId="{4341A226-25ED-43BF-94F6-96736271D0A1}" destId="{BE59D2C7-98DD-44F7-A6DD-8D74572BABEB}" srcOrd="0" destOrd="0" presId="urn:microsoft.com/office/officeart/2005/8/layout/pList2"/>
    <dgm:cxn modelId="{884486A6-9AA6-47C4-8C3A-113BD5013579}" type="presParOf" srcId="{4341A226-25ED-43BF-94F6-96736271D0A1}" destId="{3F758DE4-FFFB-4C31-ACB8-AFC21E0D9756}" srcOrd="1" destOrd="0" presId="urn:microsoft.com/office/officeart/2005/8/layout/pList2"/>
    <dgm:cxn modelId="{4595229E-F44A-4630-A0B5-1BCDC6B5F3F1}" type="presParOf" srcId="{4341A226-25ED-43BF-94F6-96736271D0A1}" destId="{1F505318-9B87-4FC9-99A0-345AA0D91431}" srcOrd="2" destOrd="0" presId="urn:microsoft.com/office/officeart/2005/8/layout/pList2"/>
    <dgm:cxn modelId="{B83A5C37-AE95-4455-B1B2-EA9955A479BF}" type="presParOf" srcId="{04028724-CAC5-4E73-9B25-CBFAD2B07C48}" destId="{00D55648-D332-4E9F-8805-1CE19F3F0981}" srcOrd="7" destOrd="0" presId="urn:microsoft.com/office/officeart/2005/8/layout/pList2"/>
    <dgm:cxn modelId="{748F4520-3FAE-4E2D-9647-C14D97FFC3FA}" type="presParOf" srcId="{04028724-CAC5-4E73-9B25-CBFAD2B07C48}" destId="{2FD36D38-3C00-4239-A5C4-105DDE80F686}" srcOrd="8" destOrd="0" presId="urn:microsoft.com/office/officeart/2005/8/layout/pList2"/>
    <dgm:cxn modelId="{F3B833E8-14A9-42ED-B959-4F29F3B22368}" type="presParOf" srcId="{2FD36D38-3C00-4239-A5C4-105DDE80F686}" destId="{6773C14E-8416-4A64-95A2-D39AF55312B0}" srcOrd="0" destOrd="0" presId="urn:microsoft.com/office/officeart/2005/8/layout/pList2"/>
    <dgm:cxn modelId="{35885DC6-E347-4E54-8DC3-79DA9E2133C4}" type="presParOf" srcId="{2FD36D38-3C00-4239-A5C4-105DDE80F686}" destId="{4A20164C-4D92-4B1A-9998-05141EC21768}" srcOrd="1" destOrd="0" presId="urn:microsoft.com/office/officeart/2005/8/layout/pList2"/>
    <dgm:cxn modelId="{49000D52-B47B-4655-B9EF-44FD6FF21DD3}" type="presParOf" srcId="{2FD36D38-3C00-4239-A5C4-105DDE80F686}" destId="{32F5BC18-67DE-43AD-B82B-C2D490138BAF}" srcOrd="2" destOrd="0" presId="urn:microsoft.com/office/officeart/2005/8/layout/pList2"/>
    <dgm:cxn modelId="{627E4EA2-3139-40BA-9788-86CA3E9993BB}" type="presParOf" srcId="{04028724-CAC5-4E73-9B25-CBFAD2B07C48}" destId="{EFA57A53-2BE1-45EF-AFC0-2995DA4D094B}" srcOrd="9" destOrd="0" presId="urn:microsoft.com/office/officeart/2005/8/layout/pList2"/>
    <dgm:cxn modelId="{90C9F358-4A19-4E64-B230-E4628AFEA084}" type="presParOf" srcId="{04028724-CAC5-4E73-9B25-CBFAD2B07C48}" destId="{149EAFA5-9FE1-4ED1-B793-759EA2B96EA1}" srcOrd="10" destOrd="0" presId="urn:microsoft.com/office/officeart/2005/8/layout/pList2"/>
    <dgm:cxn modelId="{1821F4E7-6799-4AFA-A117-494BAA52C1FE}" type="presParOf" srcId="{149EAFA5-9FE1-4ED1-B793-759EA2B96EA1}" destId="{3D964707-1799-4F5C-AB9A-E3296438B2F0}" srcOrd="0" destOrd="0" presId="urn:microsoft.com/office/officeart/2005/8/layout/pList2"/>
    <dgm:cxn modelId="{8B70723C-9E6F-4130-9674-3A28ABD0AEEA}" type="presParOf" srcId="{149EAFA5-9FE1-4ED1-B793-759EA2B96EA1}" destId="{4A364A1D-2484-419F-B807-736DF07DC627}" srcOrd="1" destOrd="0" presId="urn:microsoft.com/office/officeart/2005/8/layout/pList2"/>
    <dgm:cxn modelId="{9FCBCCC2-681F-43A7-A779-4EB306848CA6}" type="presParOf" srcId="{149EAFA5-9FE1-4ED1-B793-759EA2B96EA1}" destId="{778EB96F-C834-4CBB-BE5F-8DBAEA20E9FE}" srcOrd="2" destOrd="0" presId="urn:microsoft.com/office/officeart/2005/8/layout/pList2"/>
    <dgm:cxn modelId="{7A107718-A376-4271-BEE8-2E1E2B7643E3}" type="presParOf" srcId="{04028724-CAC5-4E73-9B25-CBFAD2B07C48}" destId="{42918EA1-8FCA-4EA0-8304-2B8211A9946C}" srcOrd="11" destOrd="0" presId="urn:microsoft.com/office/officeart/2005/8/layout/pList2"/>
    <dgm:cxn modelId="{3E64ADF0-8145-41D6-AE9F-FDBBD008EB2F}" type="presParOf" srcId="{04028724-CAC5-4E73-9B25-CBFAD2B07C48}" destId="{FD47BA59-DBF3-48AA-B4E7-F0B8443CF73E}" srcOrd="12" destOrd="0" presId="urn:microsoft.com/office/officeart/2005/8/layout/pList2"/>
    <dgm:cxn modelId="{A565F184-55CA-48AB-B05C-5613705F9122}" type="presParOf" srcId="{FD47BA59-DBF3-48AA-B4E7-F0B8443CF73E}" destId="{0D0F4B61-048E-4ACD-8600-9B905C8AE167}" srcOrd="0" destOrd="0" presId="urn:microsoft.com/office/officeart/2005/8/layout/pList2"/>
    <dgm:cxn modelId="{F4BD8292-F7E0-4985-8D79-F3C3CE62472B}" type="presParOf" srcId="{FD47BA59-DBF3-48AA-B4E7-F0B8443CF73E}" destId="{24609EC2-2C2F-4403-BD5F-031053C31F96}" srcOrd="1" destOrd="0" presId="urn:microsoft.com/office/officeart/2005/8/layout/pList2"/>
    <dgm:cxn modelId="{DB476507-C344-47D9-A0AB-9EBA7B036074}" type="presParOf" srcId="{FD47BA59-DBF3-48AA-B4E7-F0B8443CF73E}" destId="{6AADF744-AD59-459C-AC91-A3CD3B6BDF27}" srcOrd="2" destOrd="0" presId="urn:microsoft.com/office/officeart/2005/8/layout/pList2"/>
    <dgm:cxn modelId="{593A75A7-3FF4-4D76-B0F3-A53047A1A5B8}" type="presParOf" srcId="{04028724-CAC5-4E73-9B25-CBFAD2B07C48}" destId="{22EEF7CF-2BF6-4A62-AD17-57331F001ABF}" srcOrd="13" destOrd="0" presId="urn:microsoft.com/office/officeart/2005/8/layout/pList2"/>
    <dgm:cxn modelId="{EEC9E406-E517-49A6-8761-EF2F6A58E9ED}" type="presParOf" srcId="{04028724-CAC5-4E73-9B25-CBFAD2B07C48}" destId="{3B0CD529-B325-4F85-A50A-4F0185105052}" srcOrd="14" destOrd="0" presId="urn:microsoft.com/office/officeart/2005/8/layout/pList2"/>
    <dgm:cxn modelId="{56AEBB4F-E333-4EC4-85B5-DE4C939DB63A}" type="presParOf" srcId="{3B0CD529-B325-4F85-A50A-4F0185105052}" destId="{7D2FF885-E172-4355-85C7-6C7E8E2C7DE6}" srcOrd="0" destOrd="0" presId="urn:microsoft.com/office/officeart/2005/8/layout/pList2"/>
    <dgm:cxn modelId="{6F112A44-7F18-4DE6-A924-E0CFF5178F75}" type="presParOf" srcId="{3B0CD529-B325-4F85-A50A-4F0185105052}" destId="{20955CED-E65A-4A34-80D4-32880EAB85AB}" srcOrd="1" destOrd="0" presId="urn:microsoft.com/office/officeart/2005/8/layout/pList2"/>
    <dgm:cxn modelId="{5E44204F-D1F7-4B68-A1B0-167C5C517A41}" type="presParOf" srcId="{3B0CD529-B325-4F85-A50A-4F0185105052}" destId="{CB60AE02-088B-43B6-B5C3-08EAE8ADF31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4FFAD-BACF-4167-AF65-BAF64C304BCA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B74813F6-6996-44D6-97BA-0C313BBE432E}">
      <dgm:prSet phldrT="[Texte]"/>
      <dgm:spPr/>
      <dgm:t>
        <a:bodyPr/>
        <a:lstStyle/>
        <a:p>
          <a:r>
            <a:rPr lang="fr-BE" dirty="0"/>
            <a:t>2030</a:t>
          </a:r>
        </a:p>
      </dgm:t>
    </dgm:pt>
    <dgm:pt modelId="{3AA60504-52D6-4668-9694-C1260579BDF9}" type="parTrans" cxnId="{2F74CF9C-71D8-4E2A-B671-4F513B566FBD}">
      <dgm:prSet/>
      <dgm:spPr/>
      <dgm:t>
        <a:bodyPr/>
        <a:lstStyle/>
        <a:p>
          <a:endParaRPr lang="fr-BE"/>
        </a:p>
      </dgm:t>
    </dgm:pt>
    <dgm:pt modelId="{C5FE450D-5A97-4E64-8B93-BE30E1EBFD2F}" type="sibTrans" cxnId="{2F74CF9C-71D8-4E2A-B671-4F513B566FBD}">
      <dgm:prSet/>
      <dgm:spPr/>
      <dgm:t>
        <a:bodyPr/>
        <a:lstStyle/>
        <a:p>
          <a:endParaRPr lang="fr-BE"/>
        </a:p>
      </dgm:t>
    </dgm:pt>
    <dgm:pt modelId="{481634E6-36B7-4895-98D1-E9A559347A24}">
      <dgm:prSet phldrT="[Texte]"/>
      <dgm:spPr/>
      <dgm:t>
        <a:bodyPr/>
        <a:lstStyle/>
        <a:p>
          <a:r>
            <a:rPr lang="fr-BE" dirty="0"/>
            <a:t>2040</a:t>
          </a:r>
        </a:p>
      </dgm:t>
    </dgm:pt>
    <dgm:pt modelId="{EF1D9DF8-4202-4315-88D4-81A6AE1DE21C}" type="parTrans" cxnId="{3407A253-31E2-4775-8588-3BBA2487774B}">
      <dgm:prSet/>
      <dgm:spPr/>
      <dgm:t>
        <a:bodyPr/>
        <a:lstStyle/>
        <a:p>
          <a:endParaRPr lang="fr-BE"/>
        </a:p>
      </dgm:t>
    </dgm:pt>
    <dgm:pt modelId="{0AF39039-C54A-4DC1-BFB0-49DD66B9DDB3}" type="sibTrans" cxnId="{3407A253-31E2-4775-8588-3BBA2487774B}">
      <dgm:prSet/>
      <dgm:spPr/>
      <dgm:t>
        <a:bodyPr/>
        <a:lstStyle/>
        <a:p>
          <a:endParaRPr lang="fr-BE"/>
        </a:p>
      </dgm:t>
    </dgm:pt>
    <dgm:pt modelId="{924F1CC0-F071-411F-91D7-A9EBE9798619}">
      <dgm:prSet phldrT="[Texte]"/>
      <dgm:spPr/>
      <dgm:t>
        <a:bodyPr/>
        <a:lstStyle/>
        <a:p>
          <a:r>
            <a:rPr lang="fr-BE" dirty="0"/>
            <a:t>2050</a:t>
          </a:r>
        </a:p>
      </dgm:t>
    </dgm:pt>
    <dgm:pt modelId="{15B85BBC-B5BF-412B-B55A-2EF90DD8E29B}" type="parTrans" cxnId="{A2BC2DC9-FCD2-473F-B0E2-38DBC3A949EB}">
      <dgm:prSet/>
      <dgm:spPr/>
      <dgm:t>
        <a:bodyPr/>
        <a:lstStyle/>
        <a:p>
          <a:endParaRPr lang="fr-BE"/>
        </a:p>
      </dgm:t>
    </dgm:pt>
    <dgm:pt modelId="{13897C41-4645-492D-B262-BA180BBE7768}" type="sibTrans" cxnId="{A2BC2DC9-FCD2-473F-B0E2-38DBC3A949EB}">
      <dgm:prSet/>
      <dgm:spPr/>
      <dgm:t>
        <a:bodyPr/>
        <a:lstStyle/>
        <a:p>
          <a:endParaRPr lang="fr-BE"/>
        </a:p>
      </dgm:t>
    </dgm:pt>
    <dgm:pt modelId="{D15D1086-44DE-4BE2-AB2B-5B3612ADBC20}">
      <dgm:prSet phldrT="[Texte]"/>
      <dgm:spPr/>
      <dgm:t>
        <a:bodyPr/>
        <a:lstStyle/>
        <a:p>
          <a:r>
            <a:rPr lang="fr-BE" dirty="0"/>
            <a:t>…</a:t>
          </a:r>
        </a:p>
      </dgm:t>
    </dgm:pt>
    <dgm:pt modelId="{68FA1E8F-9B3E-454D-802F-FF41609718C3}" type="parTrans" cxnId="{8AB43E88-5F45-4EBD-855E-BCD73A27DF8C}">
      <dgm:prSet/>
      <dgm:spPr/>
      <dgm:t>
        <a:bodyPr/>
        <a:lstStyle/>
        <a:p>
          <a:endParaRPr lang="fr-BE"/>
        </a:p>
      </dgm:t>
    </dgm:pt>
    <dgm:pt modelId="{5D104233-5CD2-4E08-8348-0531D32CBB41}" type="sibTrans" cxnId="{8AB43E88-5F45-4EBD-855E-BCD73A27DF8C}">
      <dgm:prSet/>
      <dgm:spPr/>
      <dgm:t>
        <a:bodyPr/>
        <a:lstStyle/>
        <a:p>
          <a:endParaRPr lang="fr-BE"/>
        </a:p>
      </dgm:t>
    </dgm:pt>
    <dgm:pt modelId="{A17C9126-4414-42A4-A7C6-40D2880BBB5C}" type="pres">
      <dgm:prSet presAssocID="{E784FFAD-BACF-4167-AF65-BAF64C304BCA}" presName="linearFlow" presStyleCnt="0">
        <dgm:presLayoutVars>
          <dgm:resizeHandles val="exact"/>
        </dgm:presLayoutVars>
      </dgm:prSet>
      <dgm:spPr/>
    </dgm:pt>
    <dgm:pt modelId="{3A05A0BB-8747-40FE-8EF7-B3335E249CE0}" type="pres">
      <dgm:prSet presAssocID="{B74813F6-6996-44D6-97BA-0C313BBE432E}" presName="node" presStyleLbl="node1" presStyleIdx="0" presStyleCnt="4">
        <dgm:presLayoutVars>
          <dgm:bulletEnabled val="1"/>
        </dgm:presLayoutVars>
      </dgm:prSet>
      <dgm:spPr/>
    </dgm:pt>
    <dgm:pt modelId="{19BEEB45-B630-434C-923B-6CB666F16056}" type="pres">
      <dgm:prSet presAssocID="{C5FE450D-5A97-4E64-8B93-BE30E1EBFD2F}" presName="sibTrans" presStyleLbl="sibTrans2D1" presStyleIdx="0" presStyleCnt="3"/>
      <dgm:spPr/>
    </dgm:pt>
    <dgm:pt modelId="{CFDBDFD8-9D8F-4848-B5B9-939DD0035380}" type="pres">
      <dgm:prSet presAssocID="{C5FE450D-5A97-4E64-8B93-BE30E1EBFD2F}" presName="connectorText" presStyleLbl="sibTrans2D1" presStyleIdx="0" presStyleCnt="3"/>
      <dgm:spPr/>
    </dgm:pt>
    <dgm:pt modelId="{4501A4AE-4984-4AC5-87DA-E7556BA75781}" type="pres">
      <dgm:prSet presAssocID="{481634E6-36B7-4895-98D1-E9A559347A24}" presName="node" presStyleLbl="node1" presStyleIdx="1" presStyleCnt="4">
        <dgm:presLayoutVars>
          <dgm:bulletEnabled val="1"/>
        </dgm:presLayoutVars>
      </dgm:prSet>
      <dgm:spPr/>
    </dgm:pt>
    <dgm:pt modelId="{08882DF3-743E-4BDB-8A08-D7E51D3F1735}" type="pres">
      <dgm:prSet presAssocID="{0AF39039-C54A-4DC1-BFB0-49DD66B9DDB3}" presName="sibTrans" presStyleLbl="sibTrans2D1" presStyleIdx="1" presStyleCnt="3"/>
      <dgm:spPr/>
    </dgm:pt>
    <dgm:pt modelId="{DB0826BC-67C2-4232-AA33-202C781AACCA}" type="pres">
      <dgm:prSet presAssocID="{0AF39039-C54A-4DC1-BFB0-49DD66B9DDB3}" presName="connectorText" presStyleLbl="sibTrans2D1" presStyleIdx="1" presStyleCnt="3"/>
      <dgm:spPr/>
    </dgm:pt>
    <dgm:pt modelId="{98F2ABAB-0B51-495C-BCDE-3F5A5EB7D4E7}" type="pres">
      <dgm:prSet presAssocID="{924F1CC0-F071-411F-91D7-A9EBE9798619}" presName="node" presStyleLbl="node1" presStyleIdx="2" presStyleCnt="4">
        <dgm:presLayoutVars>
          <dgm:bulletEnabled val="1"/>
        </dgm:presLayoutVars>
      </dgm:prSet>
      <dgm:spPr/>
    </dgm:pt>
    <dgm:pt modelId="{54C3F4DA-1974-4504-B0CB-CFF4B4846E6F}" type="pres">
      <dgm:prSet presAssocID="{13897C41-4645-492D-B262-BA180BBE7768}" presName="sibTrans" presStyleLbl="sibTrans2D1" presStyleIdx="2" presStyleCnt="3"/>
      <dgm:spPr/>
    </dgm:pt>
    <dgm:pt modelId="{C068A21C-4B58-4F89-A6FE-80A307E69C10}" type="pres">
      <dgm:prSet presAssocID="{13897C41-4645-492D-B262-BA180BBE7768}" presName="connectorText" presStyleLbl="sibTrans2D1" presStyleIdx="2" presStyleCnt="3"/>
      <dgm:spPr/>
    </dgm:pt>
    <dgm:pt modelId="{31509808-D620-4F1C-BB75-FADDFF7D7A2F}" type="pres">
      <dgm:prSet presAssocID="{D15D1086-44DE-4BE2-AB2B-5B3612ADBC20}" presName="node" presStyleLbl="node1" presStyleIdx="3" presStyleCnt="4">
        <dgm:presLayoutVars>
          <dgm:bulletEnabled val="1"/>
        </dgm:presLayoutVars>
      </dgm:prSet>
      <dgm:spPr/>
    </dgm:pt>
  </dgm:ptLst>
  <dgm:cxnLst>
    <dgm:cxn modelId="{DEA37C0D-8E48-4409-99B0-F15D44F80A80}" type="presOf" srcId="{B74813F6-6996-44D6-97BA-0C313BBE432E}" destId="{3A05A0BB-8747-40FE-8EF7-B3335E249CE0}" srcOrd="0" destOrd="0" presId="urn:microsoft.com/office/officeart/2005/8/layout/process2"/>
    <dgm:cxn modelId="{672B161F-973E-474F-9A31-F9BD4D460AC1}" type="presOf" srcId="{C5FE450D-5A97-4E64-8B93-BE30E1EBFD2F}" destId="{19BEEB45-B630-434C-923B-6CB666F16056}" srcOrd="0" destOrd="0" presId="urn:microsoft.com/office/officeart/2005/8/layout/process2"/>
    <dgm:cxn modelId="{0BD5233A-40A5-4489-A795-EB0363665803}" type="presOf" srcId="{D15D1086-44DE-4BE2-AB2B-5B3612ADBC20}" destId="{31509808-D620-4F1C-BB75-FADDFF7D7A2F}" srcOrd="0" destOrd="0" presId="urn:microsoft.com/office/officeart/2005/8/layout/process2"/>
    <dgm:cxn modelId="{3407A253-31E2-4775-8588-3BBA2487774B}" srcId="{E784FFAD-BACF-4167-AF65-BAF64C304BCA}" destId="{481634E6-36B7-4895-98D1-E9A559347A24}" srcOrd="1" destOrd="0" parTransId="{EF1D9DF8-4202-4315-88D4-81A6AE1DE21C}" sibTransId="{0AF39039-C54A-4DC1-BFB0-49DD66B9DDB3}"/>
    <dgm:cxn modelId="{ACB7935A-FB6D-44AE-8077-9C0BCBF25034}" type="presOf" srcId="{0AF39039-C54A-4DC1-BFB0-49DD66B9DDB3}" destId="{08882DF3-743E-4BDB-8A08-D7E51D3F1735}" srcOrd="0" destOrd="0" presId="urn:microsoft.com/office/officeart/2005/8/layout/process2"/>
    <dgm:cxn modelId="{8AB43E88-5F45-4EBD-855E-BCD73A27DF8C}" srcId="{E784FFAD-BACF-4167-AF65-BAF64C304BCA}" destId="{D15D1086-44DE-4BE2-AB2B-5B3612ADBC20}" srcOrd="3" destOrd="0" parTransId="{68FA1E8F-9B3E-454D-802F-FF41609718C3}" sibTransId="{5D104233-5CD2-4E08-8348-0531D32CBB41}"/>
    <dgm:cxn modelId="{B8D3028E-101B-431F-B73E-29BC3846CAEA}" type="presOf" srcId="{0AF39039-C54A-4DC1-BFB0-49DD66B9DDB3}" destId="{DB0826BC-67C2-4232-AA33-202C781AACCA}" srcOrd="1" destOrd="0" presId="urn:microsoft.com/office/officeart/2005/8/layout/process2"/>
    <dgm:cxn modelId="{2F74CF9C-71D8-4E2A-B671-4F513B566FBD}" srcId="{E784FFAD-BACF-4167-AF65-BAF64C304BCA}" destId="{B74813F6-6996-44D6-97BA-0C313BBE432E}" srcOrd="0" destOrd="0" parTransId="{3AA60504-52D6-4668-9694-C1260579BDF9}" sibTransId="{C5FE450D-5A97-4E64-8B93-BE30E1EBFD2F}"/>
    <dgm:cxn modelId="{C3CB57B1-5488-40AD-86AF-4DE8E5C66536}" type="presOf" srcId="{E784FFAD-BACF-4167-AF65-BAF64C304BCA}" destId="{A17C9126-4414-42A4-A7C6-40D2880BBB5C}" srcOrd="0" destOrd="0" presId="urn:microsoft.com/office/officeart/2005/8/layout/process2"/>
    <dgm:cxn modelId="{48697FC5-E42F-4537-90BB-F9E88194C704}" type="presOf" srcId="{924F1CC0-F071-411F-91D7-A9EBE9798619}" destId="{98F2ABAB-0B51-495C-BCDE-3F5A5EB7D4E7}" srcOrd="0" destOrd="0" presId="urn:microsoft.com/office/officeart/2005/8/layout/process2"/>
    <dgm:cxn modelId="{A2BC2DC9-FCD2-473F-B0E2-38DBC3A949EB}" srcId="{E784FFAD-BACF-4167-AF65-BAF64C304BCA}" destId="{924F1CC0-F071-411F-91D7-A9EBE9798619}" srcOrd="2" destOrd="0" parTransId="{15B85BBC-B5BF-412B-B55A-2EF90DD8E29B}" sibTransId="{13897C41-4645-492D-B262-BA180BBE7768}"/>
    <dgm:cxn modelId="{7FC9C5CE-AEEF-4789-B0DB-10BC0E68E8C0}" type="presOf" srcId="{13897C41-4645-492D-B262-BA180BBE7768}" destId="{54C3F4DA-1974-4504-B0CB-CFF4B4846E6F}" srcOrd="0" destOrd="0" presId="urn:microsoft.com/office/officeart/2005/8/layout/process2"/>
    <dgm:cxn modelId="{49B7D7D3-114C-4022-A6C0-0B03E39CC274}" type="presOf" srcId="{481634E6-36B7-4895-98D1-E9A559347A24}" destId="{4501A4AE-4984-4AC5-87DA-E7556BA75781}" srcOrd="0" destOrd="0" presId="urn:microsoft.com/office/officeart/2005/8/layout/process2"/>
    <dgm:cxn modelId="{E291ACE0-E03A-4D9D-9745-6731A145523F}" type="presOf" srcId="{C5FE450D-5A97-4E64-8B93-BE30E1EBFD2F}" destId="{CFDBDFD8-9D8F-4848-B5B9-939DD0035380}" srcOrd="1" destOrd="0" presId="urn:microsoft.com/office/officeart/2005/8/layout/process2"/>
    <dgm:cxn modelId="{D4E7EEFD-6247-49E8-9E1D-07489EEA2D0F}" type="presOf" srcId="{13897C41-4645-492D-B262-BA180BBE7768}" destId="{C068A21C-4B58-4F89-A6FE-80A307E69C10}" srcOrd="1" destOrd="0" presId="urn:microsoft.com/office/officeart/2005/8/layout/process2"/>
    <dgm:cxn modelId="{9A6C7857-2EC5-4067-95B3-47110F0409ED}" type="presParOf" srcId="{A17C9126-4414-42A4-A7C6-40D2880BBB5C}" destId="{3A05A0BB-8747-40FE-8EF7-B3335E249CE0}" srcOrd="0" destOrd="0" presId="urn:microsoft.com/office/officeart/2005/8/layout/process2"/>
    <dgm:cxn modelId="{F20126C1-CFCB-4EC6-8A31-5B1B1F4CBE3E}" type="presParOf" srcId="{A17C9126-4414-42A4-A7C6-40D2880BBB5C}" destId="{19BEEB45-B630-434C-923B-6CB666F16056}" srcOrd="1" destOrd="0" presId="urn:microsoft.com/office/officeart/2005/8/layout/process2"/>
    <dgm:cxn modelId="{2CB22C73-1D7E-4EE6-827E-BF3FE9B17590}" type="presParOf" srcId="{19BEEB45-B630-434C-923B-6CB666F16056}" destId="{CFDBDFD8-9D8F-4848-B5B9-939DD0035380}" srcOrd="0" destOrd="0" presId="urn:microsoft.com/office/officeart/2005/8/layout/process2"/>
    <dgm:cxn modelId="{ABA65BC4-211D-4297-9F5D-6C2BB6DE74D5}" type="presParOf" srcId="{A17C9126-4414-42A4-A7C6-40D2880BBB5C}" destId="{4501A4AE-4984-4AC5-87DA-E7556BA75781}" srcOrd="2" destOrd="0" presId="urn:microsoft.com/office/officeart/2005/8/layout/process2"/>
    <dgm:cxn modelId="{1931E78C-B3F8-4A4C-BF75-D88757F5B868}" type="presParOf" srcId="{A17C9126-4414-42A4-A7C6-40D2880BBB5C}" destId="{08882DF3-743E-4BDB-8A08-D7E51D3F1735}" srcOrd="3" destOrd="0" presId="urn:microsoft.com/office/officeart/2005/8/layout/process2"/>
    <dgm:cxn modelId="{15D3E5DE-9590-4254-8B90-75CA47455020}" type="presParOf" srcId="{08882DF3-743E-4BDB-8A08-D7E51D3F1735}" destId="{DB0826BC-67C2-4232-AA33-202C781AACCA}" srcOrd="0" destOrd="0" presId="urn:microsoft.com/office/officeart/2005/8/layout/process2"/>
    <dgm:cxn modelId="{B00CEB84-1E62-4C48-9582-E934F96AD5BF}" type="presParOf" srcId="{A17C9126-4414-42A4-A7C6-40D2880BBB5C}" destId="{98F2ABAB-0B51-495C-BCDE-3F5A5EB7D4E7}" srcOrd="4" destOrd="0" presId="urn:microsoft.com/office/officeart/2005/8/layout/process2"/>
    <dgm:cxn modelId="{7555C561-9FA0-4A22-BB15-7D0402AD20EC}" type="presParOf" srcId="{A17C9126-4414-42A4-A7C6-40D2880BBB5C}" destId="{54C3F4DA-1974-4504-B0CB-CFF4B4846E6F}" srcOrd="5" destOrd="0" presId="urn:microsoft.com/office/officeart/2005/8/layout/process2"/>
    <dgm:cxn modelId="{345DF5B3-B953-4F6E-B2E2-6AF3BDB5CD94}" type="presParOf" srcId="{54C3F4DA-1974-4504-B0CB-CFF4B4846E6F}" destId="{C068A21C-4B58-4F89-A6FE-80A307E69C10}" srcOrd="0" destOrd="0" presId="urn:microsoft.com/office/officeart/2005/8/layout/process2"/>
    <dgm:cxn modelId="{A452E44E-6549-4E9A-AF54-60F3C742FF67}" type="presParOf" srcId="{A17C9126-4414-42A4-A7C6-40D2880BBB5C}" destId="{31509808-D620-4F1C-BB75-FADDFF7D7A2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B6F545-7FD9-46E7-AE7A-C631A4FC22DF}" type="doc">
      <dgm:prSet loTypeId="urn:microsoft.com/office/officeart/2005/8/layout/h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fr-BE"/>
        </a:p>
      </dgm:t>
    </dgm:pt>
    <dgm:pt modelId="{6E093762-2F03-4023-9DEC-2B34DCEFAF0F}">
      <dgm:prSet phldrT="[Texte]"/>
      <dgm:spPr/>
      <dgm:t>
        <a:bodyPr/>
        <a:lstStyle/>
        <a:p>
          <a:r>
            <a:rPr lang="fr-BE" dirty="0"/>
            <a:t>Partie A</a:t>
          </a:r>
        </a:p>
      </dgm:t>
    </dgm:pt>
    <dgm:pt modelId="{92022BA0-F90A-437F-A059-4B5028FA444E}" type="parTrans" cxnId="{6E88CA54-7FA8-4503-940A-E1454F341391}">
      <dgm:prSet/>
      <dgm:spPr/>
      <dgm:t>
        <a:bodyPr/>
        <a:lstStyle/>
        <a:p>
          <a:endParaRPr lang="fr-BE"/>
        </a:p>
      </dgm:t>
    </dgm:pt>
    <dgm:pt modelId="{60A04C4C-B413-48EB-8D2D-4D959998FA74}" type="sibTrans" cxnId="{6E88CA54-7FA8-4503-940A-E1454F341391}">
      <dgm:prSet/>
      <dgm:spPr/>
      <dgm:t>
        <a:bodyPr/>
        <a:lstStyle/>
        <a:p>
          <a:endParaRPr lang="fr-BE"/>
        </a:p>
      </dgm:t>
    </dgm:pt>
    <dgm:pt modelId="{302037B6-B05D-4A6A-A371-BDC8FFFB89CA}">
      <dgm:prSet phldrT="[Texte]"/>
      <dgm:spPr/>
      <dgm:t>
        <a:bodyPr/>
        <a:lstStyle/>
        <a:p>
          <a:r>
            <a:rPr lang="fr-BE" dirty="0"/>
            <a:t>Infos de base</a:t>
          </a:r>
        </a:p>
      </dgm:t>
    </dgm:pt>
    <dgm:pt modelId="{B2A28EEA-0448-41BD-A7EF-8F0E8C557EA9}" type="parTrans" cxnId="{71699B97-FF69-4CF5-B138-D2BD1C75FF71}">
      <dgm:prSet/>
      <dgm:spPr/>
      <dgm:t>
        <a:bodyPr/>
        <a:lstStyle/>
        <a:p>
          <a:endParaRPr lang="fr-BE"/>
        </a:p>
      </dgm:t>
    </dgm:pt>
    <dgm:pt modelId="{B50619C4-1DF6-4FD8-86DA-DDD1E5B34921}" type="sibTrans" cxnId="{71699B97-FF69-4CF5-B138-D2BD1C75FF71}">
      <dgm:prSet/>
      <dgm:spPr/>
      <dgm:t>
        <a:bodyPr/>
        <a:lstStyle/>
        <a:p>
          <a:endParaRPr lang="fr-BE"/>
        </a:p>
      </dgm:t>
    </dgm:pt>
    <dgm:pt modelId="{2B322DB3-9968-4900-8C5C-8999D627C496}">
      <dgm:prSet phldrT="[Texte]"/>
      <dgm:spPr/>
      <dgm:t>
        <a:bodyPr/>
        <a:lstStyle/>
        <a:p>
          <a:r>
            <a:rPr lang="fr-BE" dirty="0"/>
            <a:t>Partie B</a:t>
          </a:r>
        </a:p>
      </dgm:t>
    </dgm:pt>
    <dgm:pt modelId="{B99FD5F6-CAB8-42DF-9A80-F1F81F73B8CB}" type="parTrans" cxnId="{7F56228A-B28C-4C65-94F3-13308608DF59}">
      <dgm:prSet/>
      <dgm:spPr/>
      <dgm:t>
        <a:bodyPr/>
        <a:lstStyle/>
        <a:p>
          <a:endParaRPr lang="fr-BE"/>
        </a:p>
      </dgm:t>
    </dgm:pt>
    <dgm:pt modelId="{9F9C1733-7735-4B11-8BF1-9EA43027892A}" type="sibTrans" cxnId="{7F56228A-B28C-4C65-94F3-13308608DF59}">
      <dgm:prSet/>
      <dgm:spPr/>
      <dgm:t>
        <a:bodyPr/>
        <a:lstStyle/>
        <a:p>
          <a:endParaRPr lang="fr-BE"/>
        </a:p>
      </dgm:t>
    </dgm:pt>
    <dgm:pt modelId="{EC951170-98C8-49EC-9A8A-A4E8EDB6939B}">
      <dgm:prSet phldrT="[Texte]"/>
      <dgm:spPr/>
      <dgm:t>
        <a:bodyPr/>
        <a:lstStyle/>
        <a:p>
          <a:r>
            <a:rPr lang="fr-BE" dirty="0"/>
            <a:t>Par article</a:t>
          </a:r>
        </a:p>
      </dgm:t>
    </dgm:pt>
    <dgm:pt modelId="{E9600B28-D420-4DB9-BFE6-04F64E007858}" type="parTrans" cxnId="{3E7750FC-4063-4DE9-A534-0D6F026F2C2B}">
      <dgm:prSet/>
      <dgm:spPr/>
      <dgm:t>
        <a:bodyPr/>
        <a:lstStyle/>
        <a:p>
          <a:endParaRPr lang="fr-BE"/>
        </a:p>
      </dgm:t>
    </dgm:pt>
    <dgm:pt modelId="{918A4B2A-8ABA-46C7-B1D1-E7A7CC2A2E28}" type="sibTrans" cxnId="{3E7750FC-4063-4DE9-A534-0D6F026F2C2B}">
      <dgm:prSet/>
      <dgm:spPr/>
      <dgm:t>
        <a:bodyPr/>
        <a:lstStyle/>
        <a:p>
          <a:endParaRPr lang="fr-BE"/>
        </a:p>
      </dgm:t>
    </dgm:pt>
    <dgm:pt modelId="{10E698E0-E5B5-4C05-9545-BBDD3E98A2DF}">
      <dgm:prSet phldrT="[Texte]"/>
      <dgm:spPr/>
      <dgm:t>
        <a:bodyPr/>
        <a:lstStyle/>
        <a:p>
          <a:r>
            <a:rPr lang="fr-BE" dirty="0"/>
            <a:t>Partie C</a:t>
          </a:r>
        </a:p>
      </dgm:t>
    </dgm:pt>
    <dgm:pt modelId="{92525D1A-AE54-4789-AA3E-2C4996FBE94F}" type="parTrans" cxnId="{9C251A1E-487B-4A71-9F3C-457F4A6D37DD}">
      <dgm:prSet/>
      <dgm:spPr/>
      <dgm:t>
        <a:bodyPr/>
        <a:lstStyle/>
        <a:p>
          <a:endParaRPr lang="fr-BE"/>
        </a:p>
      </dgm:t>
    </dgm:pt>
    <dgm:pt modelId="{E812F906-B397-4CE5-9D66-56A555D72B9F}" type="sibTrans" cxnId="{9C251A1E-487B-4A71-9F3C-457F4A6D37DD}">
      <dgm:prSet/>
      <dgm:spPr/>
      <dgm:t>
        <a:bodyPr/>
        <a:lstStyle/>
        <a:p>
          <a:endParaRPr lang="fr-BE"/>
        </a:p>
      </dgm:t>
    </dgm:pt>
    <dgm:pt modelId="{740222FA-211F-4E80-957C-307CF74FB424}">
      <dgm:prSet phldrT="[Texte]"/>
      <dgm:spPr/>
      <dgm:t>
        <a:bodyPr/>
        <a:lstStyle/>
        <a:p>
          <a:r>
            <a:rPr lang="fr-BE" dirty="0"/>
            <a:t>Mesures </a:t>
          </a:r>
        </a:p>
      </dgm:t>
    </dgm:pt>
    <dgm:pt modelId="{B5A593A7-FCE7-41A1-A1E0-442108197000}" type="parTrans" cxnId="{4C34C8DF-3385-4817-BFAC-7ACBCEC67CFD}">
      <dgm:prSet/>
      <dgm:spPr/>
      <dgm:t>
        <a:bodyPr/>
        <a:lstStyle/>
        <a:p>
          <a:endParaRPr lang="fr-BE"/>
        </a:p>
      </dgm:t>
    </dgm:pt>
    <dgm:pt modelId="{5F668D8F-32BF-4B6A-B680-D89DD8E3165B}" type="sibTrans" cxnId="{4C34C8DF-3385-4817-BFAC-7ACBCEC67CFD}">
      <dgm:prSet/>
      <dgm:spPr/>
      <dgm:t>
        <a:bodyPr/>
        <a:lstStyle/>
        <a:p>
          <a:endParaRPr lang="fr-BE"/>
        </a:p>
      </dgm:t>
    </dgm:pt>
    <dgm:pt modelId="{E9E09785-6F64-4A98-9110-28DD2A1B4DA3}">
      <dgm:prSet phldrT="[Texte]"/>
      <dgm:spPr/>
      <dgm:t>
        <a:bodyPr/>
        <a:lstStyle/>
        <a:p>
          <a:r>
            <a:rPr lang="fr-BE" dirty="0"/>
            <a:t>Approche pour atteindre les objectifs et satisfaire aux obligations</a:t>
          </a:r>
        </a:p>
      </dgm:t>
    </dgm:pt>
    <dgm:pt modelId="{77BCCF23-0286-41F0-9D22-1C461916A688}" type="parTrans" cxnId="{E9E48161-CAFB-4DF0-9BD1-719E9984F662}">
      <dgm:prSet/>
      <dgm:spPr/>
      <dgm:t>
        <a:bodyPr/>
        <a:lstStyle/>
        <a:p>
          <a:endParaRPr lang="fr-BE"/>
        </a:p>
      </dgm:t>
    </dgm:pt>
    <dgm:pt modelId="{6A17B5AF-F56F-4208-8A6A-83D7BA525F18}" type="sibTrans" cxnId="{E9E48161-CAFB-4DF0-9BD1-719E9984F662}">
      <dgm:prSet/>
      <dgm:spPr/>
      <dgm:t>
        <a:bodyPr/>
        <a:lstStyle/>
        <a:p>
          <a:endParaRPr lang="fr-BE"/>
        </a:p>
      </dgm:t>
    </dgm:pt>
    <dgm:pt modelId="{01CD680D-30BD-4DDB-B83C-435B5B1CB33C}" type="pres">
      <dgm:prSet presAssocID="{83B6F545-7FD9-46E7-AE7A-C631A4FC22DF}" presName="Name0" presStyleCnt="0">
        <dgm:presLayoutVars>
          <dgm:dir/>
          <dgm:animLvl val="lvl"/>
          <dgm:resizeHandles val="exact"/>
        </dgm:presLayoutVars>
      </dgm:prSet>
      <dgm:spPr/>
    </dgm:pt>
    <dgm:pt modelId="{0EB7E59C-8F1F-4FA9-AE78-3CB7BACC3A75}" type="pres">
      <dgm:prSet presAssocID="{6E093762-2F03-4023-9DEC-2B34DCEFAF0F}" presName="composite" presStyleCnt="0"/>
      <dgm:spPr/>
    </dgm:pt>
    <dgm:pt modelId="{A5AC8F19-F65B-44C0-8CF5-35466FD2DF96}" type="pres">
      <dgm:prSet presAssocID="{6E093762-2F03-4023-9DEC-2B34DCEFAF0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DE3A494-C60F-4E65-9A8A-809C9EAEB47A}" type="pres">
      <dgm:prSet presAssocID="{6E093762-2F03-4023-9DEC-2B34DCEFAF0F}" presName="desTx" presStyleLbl="alignAccFollowNode1" presStyleIdx="0" presStyleCnt="3">
        <dgm:presLayoutVars>
          <dgm:bulletEnabled val="1"/>
        </dgm:presLayoutVars>
      </dgm:prSet>
      <dgm:spPr/>
    </dgm:pt>
    <dgm:pt modelId="{D7096268-4F57-45E6-BE7F-B07FFDF0B206}" type="pres">
      <dgm:prSet presAssocID="{60A04C4C-B413-48EB-8D2D-4D959998FA74}" presName="space" presStyleCnt="0"/>
      <dgm:spPr/>
    </dgm:pt>
    <dgm:pt modelId="{AA445608-5604-49BE-B4EF-7E06276FEC10}" type="pres">
      <dgm:prSet presAssocID="{2B322DB3-9968-4900-8C5C-8999D627C496}" presName="composite" presStyleCnt="0"/>
      <dgm:spPr/>
    </dgm:pt>
    <dgm:pt modelId="{EF08C00C-43EB-4DC8-BC36-1FC59A969632}" type="pres">
      <dgm:prSet presAssocID="{2B322DB3-9968-4900-8C5C-8999D627C49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369641B-7AE3-4B48-85A4-E5D30BAEED6A}" type="pres">
      <dgm:prSet presAssocID="{2B322DB3-9968-4900-8C5C-8999D627C496}" presName="desTx" presStyleLbl="alignAccFollowNode1" presStyleIdx="1" presStyleCnt="3">
        <dgm:presLayoutVars>
          <dgm:bulletEnabled val="1"/>
        </dgm:presLayoutVars>
      </dgm:prSet>
      <dgm:spPr/>
    </dgm:pt>
    <dgm:pt modelId="{C9D59A08-B4EA-4DC5-8582-4BC315D211E2}" type="pres">
      <dgm:prSet presAssocID="{9F9C1733-7735-4B11-8BF1-9EA43027892A}" presName="space" presStyleCnt="0"/>
      <dgm:spPr/>
    </dgm:pt>
    <dgm:pt modelId="{705B6145-3C84-41EE-871B-B9C821C89267}" type="pres">
      <dgm:prSet presAssocID="{10E698E0-E5B5-4C05-9545-BBDD3E98A2DF}" presName="composite" presStyleCnt="0"/>
      <dgm:spPr/>
    </dgm:pt>
    <dgm:pt modelId="{51AE020A-B964-4C8B-BD48-362B03409DD7}" type="pres">
      <dgm:prSet presAssocID="{10E698E0-E5B5-4C05-9545-BBDD3E98A2D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C40ACE6-A98A-4584-971C-DFEB53E28F3D}" type="pres">
      <dgm:prSet presAssocID="{10E698E0-E5B5-4C05-9545-BBDD3E98A2D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C251A1E-487B-4A71-9F3C-457F4A6D37DD}" srcId="{83B6F545-7FD9-46E7-AE7A-C631A4FC22DF}" destId="{10E698E0-E5B5-4C05-9545-BBDD3E98A2DF}" srcOrd="2" destOrd="0" parTransId="{92525D1A-AE54-4789-AA3E-2C4996FBE94F}" sibTransId="{E812F906-B397-4CE5-9D66-56A555D72B9F}"/>
    <dgm:cxn modelId="{402B762C-B46D-4449-BE78-47270C6B499D}" type="presOf" srcId="{6E093762-2F03-4023-9DEC-2B34DCEFAF0F}" destId="{A5AC8F19-F65B-44C0-8CF5-35466FD2DF96}" srcOrd="0" destOrd="0" presId="urn:microsoft.com/office/officeart/2005/8/layout/hList1"/>
    <dgm:cxn modelId="{27B5943E-828A-49EB-857D-9A6BD8988762}" type="presOf" srcId="{302037B6-B05D-4A6A-A371-BDC8FFFB89CA}" destId="{CDE3A494-C60F-4E65-9A8A-809C9EAEB47A}" srcOrd="0" destOrd="0" presId="urn:microsoft.com/office/officeart/2005/8/layout/hList1"/>
    <dgm:cxn modelId="{E9E48161-CAFB-4DF0-9BD1-719E9984F662}" srcId="{2B322DB3-9968-4900-8C5C-8999D627C496}" destId="{E9E09785-6F64-4A98-9110-28DD2A1B4DA3}" srcOrd="1" destOrd="0" parTransId="{77BCCF23-0286-41F0-9D22-1C461916A688}" sibTransId="{6A17B5AF-F56F-4208-8A6A-83D7BA525F18}"/>
    <dgm:cxn modelId="{0C625145-CC9D-473B-8563-4BFE52D2E5E7}" type="presOf" srcId="{2B322DB3-9968-4900-8C5C-8999D627C496}" destId="{EF08C00C-43EB-4DC8-BC36-1FC59A969632}" srcOrd="0" destOrd="0" presId="urn:microsoft.com/office/officeart/2005/8/layout/hList1"/>
    <dgm:cxn modelId="{6E88CA54-7FA8-4503-940A-E1454F341391}" srcId="{83B6F545-7FD9-46E7-AE7A-C631A4FC22DF}" destId="{6E093762-2F03-4023-9DEC-2B34DCEFAF0F}" srcOrd="0" destOrd="0" parTransId="{92022BA0-F90A-437F-A059-4B5028FA444E}" sibTransId="{60A04C4C-B413-48EB-8D2D-4D959998FA74}"/>
    <dgm:cxn modelId="{7F56228A-B28C-4C65-94F3-13308608DF59}" srcId="{83B6F545-7FD9-46E7-AE7A-C631A4FC22DF}" destId="{2B322DB3-9968-4900-8C5C-8999D627C496}" srcOrd="1" destOrd="0" parTransId="{B99FD5F6-CAB8-42DF-9A80-F1F81F73B8CB}" sibTransId="{9F9C1733-7735-4B11-8BF1-9EA43027892A}"/>
    <dgm:cxn modelId="{71699B97-FF69-4CF5-B138-D2BD1C75FF71}" srcId="{6E093762-2F03-4023-9DEC-2B34DCEFAF0F}" destId="{302037B6-B05D-4A6A-A371-BDC8FFFB89CA}" srcOrd="0" destOrd="0" parTransId="{B2A28EEA-0448-41BD-A7EF-8F0E8C557EA9}" sibTransId="{B50619C4-1DF6-4FD8-86DA-DDD1E5B34921}"/>
    <dgm:cxn modelId="{22E6A29B-B6C4-4502-A585-C6E5A3E9FA3F}" type="presOf" srcId="{10E698E0-E5B5-4C05-9545-BBDD3E98A2DF}" destId="{51AE020A-B964-4C8B-BD48-362B03409DD7}" srcOrd="0" destOrd="0" presId="urn:microsoft.com/office/officeart/2005/8/layout/hList1"/>
    <dgm:cxn modelId="{80DE30AA-C2E6-4DB6-A11B-4CD5D4E6B44E}" type="presOf" srcId="{EC951170-98C8-49EC-9A8A-A4E8EDB6939B}" destId="{A369641B-7AE3-4B48-85A4-E5D30BAEED6A}" srcOrd="0" destOrd="0" presId="urn:microsoft.com/office/officeart/2005/8/layout/hList1"/>
    <dgm:cxn modelId="{9DB1FBD2-FE8A-4714-97BB-CA77003D21B5}" type="presOf" srcId="{E9E09785-6F64-4A98-9110-28DD2A1B4DA3}" destId="{A369641B-7AE3-4B48-85A4-E5D30BAEED6A}" srcOrd="0" destOrd="1" presId="urn:microsoft.com/office/officeart/2005/8/layout/hList1"/>
    <dgm:cxn modelId="{4C34C8DF-3385-4817-BFAC-7ACBCEC67CFD}" srcId="{10E698E0-E5B5-4C05-9545-BBDD3E98A2DF}" destId="{740222FA-211F-4E80-957C-307CF74FB424}" srcOrd="0" destOrd="0" parTransId="{B5A593A7-FCE7-41A1-A1E0-442108197000}" sibTransId="{5F668D8F-32BF-4B6A-B680-D89DD8E3165B}"/>
    <dgm:cxn modelId="{93C0DFE9-8FF4-4F97-BD09-9A5409952310}" type="presOf" srcId="{740222FA-211F-4E80-957C-307CF74FB424}" destId="{DC40ACE6-A98A-4584-971C-DFEB53E28F3D}" srcOrd="0" destOrd="0" presId="urn:microsoft.com/office/officeart/2005/8/layout/hList1"/>
    <dgm:cxn modelId="{ABE0D9EC-1458-46D9-B82C-89B87736066E}" type="presOf" srcId="{83B6F545-7FD9-46E7-AE7A-C631A4FC22DF}" destId="{01CD680D-30BD-4DDB-B83C-435B5B1CB33C}" srcOrd="0" destOrd="0" presId="urn:microsoft.com/office/officeart/2005/8/layout/hList1"/>
    <dgm:cxn modelId="{3E7750FC-4063-4DE9-A534-0D6F026F2C2B}" srcId="{2B322DB3-9968-4900-8C5C-8999D627C496}" destId="{EC951170-98C8-49EC-9A8A-A4E8EDB6939B}" srcOrd="0" destOrd="0" parTransId="{E9600B28-D420-4DB9-BFE6-04F64E007858}" sibTransId="{918A4B2A-8ABA-46C7-B1D1-E7A7CC2A2E28}"/>
    <dgm:cxn modelId="{FDD10200-20F7-40D4-8D88-F8E6273223CF}" type="presParOf" srcId="{01CD680D-30BD-4DDB-B83C-435B5B1CB33C}" destId="{0EB7E59C-8F1F-4FA9-AE78-3CB7BACC3A75}" srcOrd="0" destOrd="0" presId="urn:microsoft.com/office/officeart/2005/8/layout/hList1"/>
    <dgm:cxn modelId="{EA8F943F-4309-4866-AFC6-16904A209B34}" type="presParOf" srcId="{0EB7E59C-8F1F-4FA9-AE78-3CB7BACC3A75}" destId="{A5AC8F19-F65B-44C0-8CF5-35466FD2DF96}" srcOrd="0" destOrd="0" presId="urn:microsoft.com/office/officeart/2005/8/layout/hList1"/>
    <dgm:cxn modelId="{D10E0621-BC80-43E8-90ED-48CDEA41F5CC}" type="presParOf" srcId="{0EB7E59C-8F1F-4FA9-AE78-3CB7BACC3A75}" destId="{CDE3A494-C60F-4E65-9A8A-809C9EAEB47A}" srcOrd="1" destOrd="0" presId="urn:microsoft.com/office/officeart/2005/8/layout/hList1"/>
    <dgm:cxn modelId="{A2753050-061B-4579-87AC-FA0A756FCD7B}" type="presParOf" srcId="{01CD680D-30BD-4DDB-B83C-435B5B1CB33C}" destId="{D7096268-4F57-45E6-BE7F-B07FFDF0B206}" srcOrd="1" destOrd="0" presId="urn:microsoft.com/office/officeart/2005/8/layout/hList1"/>
    <dgm:cxn modelId="{73F04A4D-3053-4CAB-8823-F2D3BF783257}" type="presParOf" srcId="{01CD680D-30BD-4DDB-B83C-435B5B1CB33C}" destId="{AA445608-5604-49BE-B4EF-7E06276FEC10}" srcOrd="2" destOrd="0" presId="urn:microsoft.com/office/officeart/2005/8/layout/hList1"/>
    <dgm:cxn modelId="{CC54236A-022E-41C4-AD0B-6F07745A924B}" type="presParOf" srcId="{AA445608-5604-49BE-B4EF-7E06276FEC10}" destId="{EF08C00C-43EB-4DC8-BC36-1FC59A969632}" srcOrd="0" destOrd="0" presId="urn:microsoft.com/office/officeart/2005/8/layout/hList1"/>
    <dgm:cxn modelId="{690C2222-E48E-4A5A-A82C-82EEFA2F1631}" type="presParOf" srcId="{AA445608-5604-49BE-B4EF-7E06276FEC10}" destId="{A369641B-7AE3-4B48-85A4-E5D30BAEED6A}" srcOrd="1" destOrd="0" presId="urn:microsoft.com/office/officeart/2005/8/layout/hList1"/>
    <dgm:cxn modelId="{53A90544-7B90-471A-91BA-E44924A886FD}" type="presParOf" srcId="{01CD680D-30BD-4DDB-B83C-435B5B1CB33C}" destId="{C9D59A08-B4EA-4DC5-8582-4BC315D211E2}" srcOrd="3" destOrd="0" presId="urn:microsoft.com/office/officeart/2005/8/layout/hList1"/>
    <dgm:cxn modelId="{2CE35114-C79A-4574-9927-75C603562A0A}" type="presParOf" srcId="{01CD680D-30BD-4DDB-B83C-435B5B1CB33C}" destId="{705B6145-3C84-41EE-871B-B9C821C89267}" srcOrd="4" destOrd="0" presId="urn:microsoft.com/office/officeart/2005/8/layout/hList1"/>
    <dgm:cxn modelId="{26A51FB3-596F-4469-8391-401C12967F05}" type="presParOf" srcId="{705B6145-3C84-41EE-871B-B9C821C89267}" destId="{51AE020A-B964-4C8B-BD48-362B03409DD7}" srcOrd="0" destOrd="0" presId="urn:microsoft.com/office/officeart/2005/8/layout/hList1"/>
    <dgm:cxn modelId="{DA2C135D-0029-4E9F-B9FD-AC32EAF168FE}" type="presParOf" srcId="{705B6145-3C84-41EE-871B-B9C821C89267}" destId="{DC40ACE6-A98A-4584-971C-DFEB53E28F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1A5C9-6482-45E1-B4EE-B02858B37EA7}">
      <dsp:nvSpPr>
        <dsp:cNvPr id="0" name=""/>
        <dsp:cNvSpPr/>
      </dsp:nvSpPr>
      <dsp:spPr>
        <a:xfrm>
          <a:off x="0" y="1844984"/>
          <a:ext cx="8871625" cy="75655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CA2AA-00C5-4C0A-A9D5-634B965EEDA0}">
      <dsp:nvSpPr>
        <dsp:cNvPr id="0" name=""/>
        <dsp:cNvSpPr/>
      </dsp:nvSpPr>
      <dsp:spPr>
        <a:xfrm>
          <a:off x="268846" y="967666"/>
          <a:ext cx="957923" cy="900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C562E2-5F2F-4CBA-8EE5-ACAC1A95193D}">
      <dsp:nvSpPr>
        <dsp:cNvPr id="0" name=""/>
        <dsp:cNvSpPr/>
      </dsp:nvSpPr>
      <dsp:spPr>
        <a:xfrm rot="10800000">
          <a:off x="268846" y="1922574"/>
          <a:ext cx="957923" cy="57446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b="1" kern="1200" dirty="0"/>
            <a:t>Habitats</a:t>
          </a:r>
          <a:endParaRPr lang="fr-FR" sz="1200" b="1" kern="1200" dirty="0"/>
        </a:p>
      </dsp:txBody>
      <dsp:txXfrm rot="10800000">
        <a:off x="286513" y="1922574"/>
        <a:ext cx="922589" cy="556799"/>
      </dsp:txXfrm>
    </dsp:sp>
    <dsp:sp modelId="{9B31E866-548B-45ED-A56B-9578D5A77B1A}">
      <dsp:nvSpPr>
        <dsp:cNvPr id="0" name=""/>
        <dsp:cNvSpPr/>
      </dsp:nvSpPr>
      <dsp:spPr>
        <a:xfrm>
          <a:off x="1322561" y="967660"/>
          <a:ext cx="957923" cy="900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D30360-F737-43BA-AB71-97E6013E1EE6}">
      <dsp:nvSpPr>
        <dsp:cNvPr id="0" name=""/>
        <dsp:cNvSpPr/>
      </dsp:nvSpPr>
      <dsp:spPr>
        <a:xfrm rot="10800000">
          <a:off x="1322561" y="1918747"/>
          <a:ext cx="957923" cy="57956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b="1" kern="1200" dirty="0"/>
            <a:t>Habitats d’espèces </a:t>
          </a:r>
          <a:endParaRPr lang="fr-FR" sz="1200" b="1" kern="1200" dirty="0"/>
        </a:p>
      </dsp:txBody>
      <dsp:txXfrm rot="10800000">
        <a:off x="1340385" y="1918747"/>
        <a:ext cx="922275" cy="561744"/>
      </dsp:txXfrm>
    </dsp:sp>
    <dsp:sp modelId="{2C8AC9B3-5D47-43AE-8D7A-D67A868741F7}">
      <dsp:nvSpPr>
        <dsp:cNvPr id="0" name=""/>
        <dsp:cNvSpPr/>
      </dsp:nvSpPr>
      <dsp:spPr>
        <a:xfrm>
          <a:off x="2376277" y="967662"/>
          <a:ext cx="957923" cy="900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F74D16-98C8-458B-AF00-5FEEACD5BE55}">
      <dsp:nvSpPr>
        <dsp:cNvPr id="0" name=""/>
        <dsp:cNvSpPr/>
      </dsp:nvSpPr>
      <dsp:spPr>
        <a:xfrm rot="10800000">
          <a:off x="2376277" y="1919051"/>
          <a:ext cx="957923" cy="57916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b="1" kern="1200" dirty="0"/>
            <a:t>Écosystèmes marins</a:t>
          </a:r>
          <a:endParaRPr lang="fr-FR" sz="1200" b="1" kern="1200" dirty="0"/>
        </a:p>
      </dsp:txBody>
      <dsp:txXfrm rot="10800000">
        <a:off x="2394088" y="1919051"/>
        <a:ext cx="922301" cy="561352"/>
      </dsp:txXfrm>
    </dsp:sp>
    <dsp:sp modelId="{1F505318-9B87-4FC9-99A0-345AA0D91431}">
      <dsp:nvSpPr>
        <dsp:cNvPr id="0" name=""/>
        <dsp:cNvSpPr/>
      </dsp:nvSpPr>
      <dsp:spPr>
        <a:xfrm>
          <a:off x="3429993" y="967664"/>
          <a:ext cx="957923" cy="900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21000" r="-2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59D2C7-98DD-44F7-A6DD-8D74572BABEB}">
      <dsp:nvSpPr>
        <dsp:cNvPr id="0" name=""/>
        <dsp:cNvSpPr/>
      </dsp:nvSpPr>
      <dsp:spPr>
        <a:xfrm rot="10800000">
          <a:off x="3429993" y="1924972"/>
          <a:ext cx="957923" cy="57126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b="1" kern="1200" dirty="0"/>
            <a:t>Écosystèmes  urbains</a:t>
          </a:r>
          <a:endParaRPr lang="fr-FR" sz="1200" b="1" kern="1200" dirty="0"/>
        </a:p>
      </dsp:txBody>
      <dsp:txXfrm rot="10800000">
        <a:off x="3447561" y="1924972"/>
        <a:ext cx="922787" cy="553701"/>
      </dsp:txXfrm>
    </dsp:sp>
    <dsp:sp modelId="{32F5BC18-67DE-43AD-B82B-C2D490138BAF}">
      <dsp:nvSpPr>
        <dsp:cNvPr id="0" name=""/>
        <dsp:cNvSpPr/>
      </dsp:nvSpPr>
      <dsp:spPr>
        <a:xfrm>
          <a:off x="4483708" y="967659"/>
          <a:ext cx="957923" cy="900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l="-21000" r="-2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73C14E-8416-4A64-95A2-D39AF55312B0}">
      <dsp:nvSpPr>
        <dsp:cNvPr id="0" name=""/>
        <dsp:cNvSpPr/>
      </dsp:nvSpPr>
      <dsp:spPr>
        <a:xfrm rot="10800000">
          <a:off x="4483708" y="1921741"/>
          <a:ext cx="957923" cy="57557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b="1" kern="1200" dirty="0"/>
            <a:t>Cours d’eau</a:t>
          </a:r>
          <a:endParaRPr lang="fr-FR" sz="1200" b="1" kern="1200" dirty="0"/>
        </a:p>
      </dsp:txBody>
      <dsp:txXfrm rot="10800000">
        <a:off x="4501409" y="1921741"/>
        <a:ext cx="922521" cy="557875"/>
      </dsp:txXfrm>
    </dsp:sp>
    <dsp:sp modelId="{778EB96F-C834-4CBB-BE5F-8DBAEA20E9FE}">
      <dsp:nvSpPr>
        <dsp:cNvPr id="0" name=""/>
        <dsp:cNvSpPr/>
      </dsp:nvSpPr>
      <dsp:spPr>
        <a:xfrm>
          <a:off x="5537424" y="967665"/>
          <a:ext cx="957923" cy="900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/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964707-1799-4F5C-AB9A-E3296438B2F0}">
      <dsp:nvSpPr>
        <dsp:cNvPr id="0" name=""/>
        <dsp:cNvSpPr/>
      </dsp:nvSpPr>
      <dsp:spPr>
        <a:xfrm rot="10800000">
          <a:off x="5537424" y="1925028"/>
          <a:ext cx="957923" cy="5711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b="1" kern="1200" dirty="0"/>
            <a:t>Populations de pollinisateurs</a:t>
          </a:r>
          <a:endParaRPr lang="fr-FR" sz="1200" b="1" kern="1200" dirty="0"/>
        </a:p>
      </dsp:txBody>
      <dsp:txXfrm rot="10800000">
        <a:off x="5554990" y="1925028"/>
        <a:ext cx="922791" cy="553628"/>
      </dsp:txXfrm>
    </dsp:sp>
    <dsp:sp modelId="{6AADF744-AD59-459C-AC91-A3CD3B6BDF27}">
      <dsp:nvSpPr>
        <dsp:cNvPr id="0" name=""/>
        <dsp:cNvSpPr/>
      </dsp:nvSpPr>
      <dsp:spPr>
        <a:xfrm>
          <a:off x="6591139" y="967659"/>
          <a:ext cx="957923" cy="900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/>
          <a:srcRect/>
          <a:stretch>
            <a:fillRect l="-34000" r="-3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0F4B61-048E-4ACD-8600-9B905C8AE167}">
      <dsp:nvSpPr>
        <dsp:cNvPr id="0" name=""/>
        <dsp:cNvSpPr/>
      </dsp:nvSpPr>
      <dsp:spPr>
        <a:xfrm rot="10800000">
          <a:off x="6591139" y="1928225"/>
          <a:ext cx="957923" cy="56693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b="1" kern="1200" dirty="0"/>
            <a:t>Écosystèmes agricoles</a:t>
          </a:r>
          <a:endParaRPr lang="fr-FR" sz="1200" b="1" kern="1200" dirty="0"/>
        </a:p>
      </dsp:txBody>
      <dsp:txXfrm rot="10800000">
        <a:off x="6608574" y="1928225"/>
        <a:ext cx="923053" cy="549497"/>
      </dsp:txXfrm>
    </dsp:sp>
    <dsp:sp modelId="{CB60AE02-088B-43B6-B5C3-08EAE8ADF31B}">
      <dsp:nvSpPr>
        <dsp:cNvPr id="0" name=""/>
        <dsp:cNvSpPr/>
      </dsp:nvSpPr>
      <dsp:spPr>
        <a:xfrm>
          <a:off x="7644855" y="967662"/>
          <a:ext cx="957923" cy="900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2FF885-E172-4355-85C7-6C7E8E2C7DE6}">
      <dsp:nvSpPr>
        <dsp:cNvPr id="0" name=""/>
        <dsp:cNvSpPr/>
      </dsp:nvSpPr>
      <dsp:spPr>
        <a:xfrm rot="10800000">
          <a:off x="7644855" y="1931207"/>
          <a:ext cx="957923" cy="5629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b="1" kern="1200" dirty="0"/>
            <a:t>Écosystèmes forestiers</a:t>
          </a:r>
          <a:endParaRPr lang="fr-FR" sz="1200" b="1" kern="1200" dirty="0"/>
        </a:p>
      </dsp:txBody>
      <dsp:txXfrm rot="10800000">
        <a:off x="7662168" y="1931207"/>
        <a:ext cx="923297" cy="545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A0BB-8747-40FE-8EF7-B3335E249CE0}">
      <dsp:nvSpPr>
        <dsp:cNvPr id="0" name=""/>
        <dsp:cNvSpPr/>
      </dsp:nvSpPr>
      <dsp:spPr>
        <a:xfrm>
          <a:off x="189395" y="1916"/>
          <a:ext cx="1283321" cy="7129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100" kern="1200" dirty="0"/>
            <a:t>2030</a:t>
          </a:r>
        </a:p>
      </dsp:txBody>
      <dsp:txXfrm>
        <a:off x="210277" y="22798"/>
        <a:ext cx="1241557" cy="671192"/>
      </dsp:txXfrm>
    </dsp:sp>
    <dsp:sp modelId="{19BEEB45-B630-434C-923B-6CB666F16056}">
      <dsp:nvSpPr>
        <dsp:cNvPr id="0" name=""/>
        <dsp:cNvSpPr/>
      </dsp:nvSpPr>
      <dsp:spPr>
        <a:xfrm rot="5400000">
          <a:off x="697376" y="732696"/>
          <a:ext cx="267358" cy="320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300" kern="1200"/>
        </a:p>
      </dsp:txBody>
      <dsp:txXfrm rot="-5400000">
        <a:off x="734807" y="759432"/>
        <a:ext cx="192498" cy="187151"/>
      </dsp:txXfrm>
    </dsp:sp>
    <dsp:sp modelId="{4501A4AE-4984-4AC5-87DA-E7556BA75781}">
      <dsp:nvSpPr>
        <dsp:cNvPr id="0" name=""/>
        <dsp:cNvSpPr/>
      </dsp:nvSpPr>
      <dsp:spPr>
        <a:xfrm>
          <a:off x="189395" y="1071351"/>
          <a:ext cx="1283321" cy="712956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100" kern="1200" dirty="0"/>
            <a:t>2040</a:t>
          </a:r>
        </a:p>
      </dsp:txBody>
      <dsp:txXfrm>
        <a:off x="210277" y="1092233"/>
        <a:ext cx="1241557" cy="671192"/>
      </dsp:txXfrm>
    </dsp:sp>
    <dsp:sp modelId="{08882DF3-743E-4BDB-8A08-D7E51D3F1735}">
      <dsp:nvSpPr>
        <dsp:cNvPr id="0" name=""/>
        <dsp:cNvSpPr/>
      </dsp:nvSpPr>
      <dsp:spPr>
        <a:xfrm rot="5400000">
          <a:off x="697376" y="1802131"/>
          <a:ext cx="267358" cy="320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300" kern="1200"/>
        </a:p>
      </dsp:txBody>
      <dsp:txXfrm rot="-5400000">
        <a:off x="734807" y="1828867"/>
        <a:ext cx="192498" cy="187151"/>
      </dsp:txXfrm>
    </dsp:sp>
    <dsp:sp modelId="{98F2ABAB-0B51-495C-BCDE-3F5A5EB7D4E7}">
      <dsp:nvSpPr>
        <dsp:cNvPr id="0" name=""/>
        <dsp:cNvSpPr/>
      </dsp:nvSpPr>
      <dsp:spPr>
        <a:xfrm>
          <a:off x="189395" y="2140786"/>
          <a:ext cx="1283321" cy="712956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100" kern="1200" dirty="0"/>
            <a:t>2050</a:t>
          </a:r>
        </a:p>
      </dsp:txBody>
      <dsp:txXfrm>
        <a:off x="210277" y="2161668"/>
        <a:ext cx="1241557" cy="671192"/>
      </dsp:txXfrm>
    </dsp:sp>
    <dsp:sp modelId="{54C3F4DA-1974-4504-B0CB-CFF4B4846E6F}">
      <dsp:nvSpPr>
        <dsp:cNvPr id="0" name=""/>
        <dsp:cNvSpPr/>
      </dsp:nvSpPr>
      <dsp:spPr>
        <a:xfrm rot="5400000">
          <a:off x="697376" y="2871566"/>
          <a:ext cx="267358" cy="320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300" kern="1200"/>
        </a:p>
      </dsp:txBody>
      <dsp:txXfrm rot="-5400000">
        <a:off x="734807" y="2898302"/>
        <a:ext cx="192498" cy="187151"/>
      </dsp:txXfrm>
    </dsp:sp>
    <dsp:sp modelId="{31509808-D620-4F1C-BB75-FADDFF7D7A2F}">
      <dsp:nvSpPr>
        <dsp:cNvPr id="0" name=""/>
        <dsp:cNvSpPr/>
      </dsp:nvSpPr>
      <dsp:spPr>
        <a:xfrm>
          <a:off x="189395" y="3210220"/>
          <a:ext cx="1283321" cy="712956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100" kern="1200" dirty="0"/>
            <a:t>…</a:t>
          </a:r>
        </a:p>
      </dsp:txBody>
      <dsp:txXfrm>
        <a:off x="210277" y="3231102"/>
        <a:ext cx="1241557" cy="671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C8F19-F65B-44C0-8CF5-35466FD2DF96}">
      <dsp:nvSpPr>
        <dsp:cNvPr id="0" name=""/>
        <dsp:cNvSpPr/>
      </dsp:nvSpPr>
      <dsp:spPr>
        <a:xfrm>
          <a:off x="1905" y="52710"/>
          <a:ext cx="1857374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Partie A</a:t>
          </a:r>
        </a:p>
      </dsp:txBody>
      <dsp:txXfrm>
        <a:off x="1905" y="52710"/>
        <a:ext cx="1857374" cy="432000"/>
      </dsp:txXfrm>
    </dsp:sp>
    <dsp:sp modelId="{CDE3A494-C60F-4E65-9A8A-809C9EAEB47A}">
      <dsp:nvSpPr>
        <dsp:cNvPr id="0" name=""/>
        <dsp:cNvSpPr/>
      </dsp:nvSpPr>
      <dsp:spPr>
        <a:xfrm>
          <a:off x="1905" y="484710"/>
          <a:ext cx="1857374" cy="15234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/>
            <a:t>Infos de base</a:t>
          </a:r>
        </a:p>
      </dsp:txBody>
      <dsp:txXfrm>
        <a:off x="1905" y="484710"/>
        <a:ext cx="1857374" cy="1523475"/>
      </dsp:txXfrm>
    </dsp:sp>
    <dsp:sp modelId="{EF08C00C-43EB-4DC8-BC36-1FC59A969632}">
      <dsp:nvSpPr>
        <dsp:cNvPr id="0" name=""/>
        <dsp:cNvSpPr/>
      </dsp:nvSpPr>
      <dsp:spPr>
        <a:xfrm>
          <a:off x="2119312" y="52710"/>
          <a:ext cx="1857374" cy="43200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Partie B</a:t>
          </a:r>
        </a:p>
      </dsp:txBody>
      <dsp:txXfrm>
        <a:off x="2119312" y="52710"/>
        <a:ext cx="1857374" cy="432000"/>
      </dsp:txXfrm>
    </dsp:sp>
    <dsp:sp modelId="{A369641B-7AE3-4B48-85A4-E5D30BAEED6A}">
      <dsp:nvSpPr>
        <dsp:cNvPr id="0" name=""/>
        <dsp:cNvSpPr/>
      </dsp:nvSpPr>
      <dsp:spPr>
        <a:xfrm>
          <a:off x="2119312" y="484710"/>
          <a:ext cx="1857374" cy="1523475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/>
            <a:t>Par article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/>
            <a:t>Approche pour atteindre les objectifs et satisfaire aux obligations</a:t>
          </a:r>
        </a:p>
      </dsp:txBody>
      <dsp:txXfrm>
        <a:off x="2119312" y="484710"/>
        <a:ext cx="1857374" cy="1523475"/>
      </dsp:txXfrm>
    </dsp:sp>
    <dsp:sp modelId="{51AE020A-B964-4C8B-BD48-362B03409DD7}">
      <dsp:nvSpPr>
        <dsp:cNvPr id="0" name=""/>
        <dsp:cNvSpPr/>
      </dsp:nvSpPr>
      <dsp:spPr>
        <a:xfrm>
          <a:off x="4236719" y="52710"/>
          <a:ext cx="1857374" cy="4320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Partie C</a:t>
          </a:r>
        </a:p>
      </dsp:txBody>
      <dsp:txXfrm>
        <a:off x="4236719" y="52710"/>
        <a:ext cx="1857374" cy="432000"/>
      </dsp:txXfrm>
    </dsp:sp>
    <dsp:sp modelId="{DC40ACE6-A98A-4584-971C-DFEB53E28F3D}">
      <dsp:nvSpPr>
        <dsp:cNvPr id="0" name=""/>
        <dsp:cNvSpPr/>
      </dsp:nvSpPr>
      <dsp:spPr>
        <a:xfrm>
          <a:off x="4236719" y="484710"/>
          <a:ext cx="1857374" cy="1523475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/>
            <a:t>Mesures </a:t>
          </a:r>
        </a:p>
      </dsp:txBody>
      <dsp:txXfrm>
        <a:off x="4236719" y="484710"/>
        <a:ext cx="1857374" cy="1523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11" cy="216000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7AB929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6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33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Idée_Logo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398" y="2426677"/>
            <a:ext cx="7329201" cy="921308"/>
          </a:xfrm>
        </p:spPr>
        <p:txBody>
          <a:bodyPr anchor="ctr">
            <a:normAutofit/>
          </a:bodyPr>
          <a:lstStyle>
            <a:lvl1pPr algn="ctr">
              <a:lnSpc>
                <a:spcPts val="3300"/>
              </a:lnSpc>
              <a:defRPr sz="3300" b="1" i="0" cap="none" baseline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Idée (icône)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7398" y="3481754"/>
            <a:ext cx="7329200" cy="125855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définition – explication – sous-titre – source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934280F-9BCF-4636-9F66-2995C3B7124C}"/>
              </a:ext>
            </a:extLst>
          </p:cNvPr>
          <p:cNvSpPr/>
          <p:nvPr userDrawn="1"/>
        </p:nvSpPr>
        <p:spPr>
          <a:xfrm>
            <a:off x="3897000" y="942908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 sz="1350"/>
          </a:p>
        </p:txBody>
      </p:sp>
      <p:sp>
        <p:nvSpPr>
          <p:cNvPr id="3" name="Espace réservé de l'image en ligne 2">
            <a:extLst>
              <a:ext uri="{FF2B5EF4-FFF2-40B4-BE49-F238E27FC236}">
                <a16:creationId xmlns:a16="http://schemas.microsoft.com/office/drawing/2014/main" id="{9ABB37CD-2129-43EC-A8C3-983BCB77142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3790947" y="870195"/>
            <a:ext cx="1562100" cy="1495425"/>
          </a:xfrm>
          <a:ln>
            <a:noFill/>
          </a:ln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2943FCD-878F-4898-8CE5-FE870CD72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70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Dis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E63A9C51-A6E6-42FE-9C8E-0E337B93CE0C}"/>
              </a:ext>
            </a:extLst>
          </p:cNvPr>
          <p:cNvSpPr/>
          <p:nvPr userDrawn="1"/>
        </p:nvSpPr>
        <p:spPr>
          <a:xfrm rot="5400000">
            <a:off x="-55914" y="55913"/>
            <a:ext cx="5143498" cy="5031671"/>
          </a:xfrm>
          <a:prstGeom prst="rtTriangle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EA8633-F66C-4A58-8CEB-61D2C9B12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6723" y="619306"/>
            <a:ext cx="2873499" cy="1274099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50E2E22-F716-46C7-8C8B-65CBB0508BE5}"/>
              </a:ext>
            </a:extLst>
          </p:cNvPr>
          <p:cNvSpPr txBox="1">
            <a:spLocks/>
          </p:cNvSpPr>
          <p:nvPr userDrawn="1"/>
        </p:nvSpPr>
        <p:spPr>
          <a:xfrm>
            <a:off x="1432227" y="4053714"/>
            <a:ext cx="1476073" cy="90708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050" b="1">
                <a:solidFill>
                  <a:srgbClr val="E50046"/>
                </a:solidFill>
                <a:latin typeface="Avenir Next LT Pro" panose="020B0504020202020204" pitchFamily="34" charset="77"/>
              </a:rPr>
              <a:t>Service public</a:t>
            </a:r>
            <a:br>
              <a:rPr lang="fr-FR" sz="1050" b="1">
                <a:solidFill>
                  <a:srgbClr val="E50046"/>
                </a:solidFill>
                <a:latin typeface="Avenir Next LT Pro" panose="020B0504020202020204" pitchFamily="34" charset="77"/>
              </a:rPr>
            </a:br>
            <a:r>
              <a:rPr lang="fr-FR" sz="1050" b="1">
                <a:solidFill>
                  <a:srgbClr val="E50046"/>
                </a:solidFill>
                <a:latin typeface="Avenir Next LT Pro" panose="020B0504020202020204" pitchFamily="34" charset="77"/>
              </a:rPr>
              <a:t>de Wallonie</a:t>
            </a:r>
            <a:endParaRPr lang="fr-FR" sz="900">
              <a:solidFill>
                <a:srgbClr val="E50046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F35225-F5D3-40A6-BA34-9C34B74053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7989" y="1886261"/>
            <a:ext cx="5031581" cy="907088"/>
          </a:xfrm>
        </p:spPr>
        <p:txBody>
          <a:bodyPr anchor="b">
            <a:normAutofit/>
          </a:bodyPr>
          <a:lstStyle>
            <a:lvl1pPr>
              <a:lnSpc>
                <a:spcPts val="3300"/>
              </a:lnSpc>
              <a:defRPr sz="3300" b="1" i="0">
                <a:solidFill>
                  <a:srgbClr val="E50046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5383D84-1C19-4DC5-B14C-410B0CEB9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7989" y="3047851"/>
            <a:ext cx="5031581" cy="727472"/>
          </a:xfrm>
        </p:spPr>
        <p:txBody>
          <a:bodyPr anchor="t">
            <a:normAutofit/>
          </a:bodyPr>
          <a:lstStyle>
            <a:lvl1pPr>
              <a:lnSpc>
                <a:spcPts val="1800"/>
              </a:lnSpc>
              <a:defRPr sz="1800">
                <a:solidFill>
                  <a:srgbClr val="E50046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  <a:endParaRPr lang="fr-BE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6AE7DAA-1B84-42B2-8E0A-1B46F20E34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4512" y="4380722"/>
            <a:ext cx="1356122" cy="580079"/>
          </a:xfrm>
        </p:spPr>
        <p:txBody>
          <a:bodyPr anchor="b">
            <a:normAutofit/>
          </a:bodyPr>
          <a:lstStyle>
            <a:lvl1pPr>
              <a:defRPr sz="900">
                <a:solidFill>
                  <a:srgbClr val="E5004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SPW #entité</a:t>
            </a:r>
            <a:endParaRPr lang="fr-BE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4414A048-6B96-43EF-A553-2208D09F93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5718" y="4380722"/>
            <a:ext cx="1356122" cy="580079"/>
          </a:xfrm>
        </p:spPr>
        <p:txBody>
          <a:bodyPr anchor="b">
            <a:normAutofit/>
          </a:bodyPr>
          <a:lstStyle>
            <a:lvl1pPr>
              <a:defRPr sz="900">
                <a:solidFill>
                  <a:srgbClr val="E5004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Département</a:t>
            </a:r>
            <a:endParaRPr lang="fr-BE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703263B8-0D8D-4874-82D4-659FD5A22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7450" y="4380722"/>
            <a:ext cx="1356122" cy="580079"/>
          </a:xfrm>
        </p:spPr>
        <p:txBody>
          <a:bodyPr anchor="b">
            <a:normAutofit/>
          </a:bodyPr>
          <a:lstStyle>
            <a:lvl1pPr>
              <a:defRPr sz="900" b="1">
                <a:solidFill>
                  <a:srgbClr val="E5004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Date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102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Dispo2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CA905D-BEE0-4904-8CF2-34603E4F5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8950" cy="1343025"/>
          </a:xfrm>
          <a:prstGeom prst="rect">
            <a:avLst/>
          </a:prstGeom>
        </p:spPr>
      </p:pic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001534A-9097-4AD3-A8D3-122745673E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4475" y="1343025"/>
            <a:ext cx="2619000" cy="261900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67AEFBC-1714-411E-B7F7-7A0320C6983C}"/>
              </a:ext>
            </a:extLst>
          </p:cNvPr>
          <p:cNvSpPr txBox="1">
            <a:spLocks/>
          </p:cNvSpPr>
          <p:nvPr userDrawn="1"/>
        </p:nvSpPr>
        <p:spPr>
          <a:xfrm>
            <a:off x="1432227" y="4053714"/>
            <a:ext cx="1476073" cy="90708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050" b="1">
                <a:solidFill>
                  <a:schemeClr val="bg1"/>
                </a:solidFill>
                <a:latin typeface="Avenir Next LT Pro" panose="020B0504020202020204" pitchFamily="34" charset="77"/>
              </a:rPr>
              <a:t>Service public</a:t>
            </a:r>
            <a:br>
              <a:rPr lang="fr-FR" sz="1050" b="1">
                <a:solidFill>
                  <a:schemeClr val="bg1"/>
                </a:solidFill>
                <a:latin typeface="Avenir Next LT Pro" panose="020B0504020202020204" pitchFamily="34" charset="77"/>
              </a:rPr>
            </a:br>
            <a:r>
              <a:rPr lang="fr-FR" sz="1050" b="1">
                <a:solidFill>
                  <a:schemeClr val="bg1"/>
                </a:solidFill>
                <a:latin typeface="Avenir Next LT Pro" panose="020B0504020202020204" pitchFamily="34" charset="77"/>
              </a:rPr>
              <a:t>de Wallonie</a:t>
            </a:r>
            <a:endParaRPr lang="fr-FR" sz="90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359DDD87-2458-4DA5-95CA-CCD2A2020E2D}"/>
              </a:ext>
            </a:extLst>
          </p:cNvPr>
          <p:cNvSpPr/>
          <p:nvPr userDrawn="1"/>
        </p:nvSpPr>
        <p:spPr>
          <a:xfrm rot="16200000">
            <a:off x="8981789" y="4981287"/>
            <a:ext cx="163995" cy="160430"/>
          </a:xfrm>
          <a:prstGeom prst="rtTriangle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bg1"/>
              </a:solidFill>
            </a:endParaRP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D2039DBF-E359-472F-9C6A-0B97BA10E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4512" y="4380722"/>
            <a:ext cx="1356122" cy="580079"/>
          </a:xfrm>
        </p:spPr>
        <p:txBody>
          <a:bodyPr anchor="b">
            <a:norm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SPW #entité</a:t>
            </a:r>
            <a:endParaRPr lang="fr-BE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FDCD0438-B453-4551-8C5D-2F78DEA4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5718" y="4380722"/>
            <a:ext cx="1356122" cy="580079"/>
          </a:xfrm>
        </p:spPr>
        <p:txBody>
          <a:bodyPr anchor="b">
            <a:norm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Département</a:t>
            </a:r>
            <a:endParaRPr lang="fr-BE"/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FBDEB831-AFC9-48A4-8FA3-0856B807FE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7450" y="4380722"/>
            <a:ext cx="1356122" cy="580079"/>
          </a:xfrm>
        </p:spPr>
        <p:txBody>
          <a:bodyPr anchor="b">
            <a:normAutofit/>
          </a:bodyPr>
          <a:lstStyle>
            <a:lvl1pPr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Date</a:t>
            </a:r>
            <a:endParaRPr lang="fr-BE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3B175030-73C0-49A2-B925-49922E1DF2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0634" y="1343025"/>
            <a:ext cx="4197026" cy="1064273"/>
          </a:xfrm>
        </p:spPr>
        <p:txBody>
          <a:bodyPr anchor="b">
            <a:normAutofit/>
          </a:bodyPr>
          <a:lstStyle>
            <a:lvl1pPr>
              <a:lnSpc>
                <a:spcPts val="3600"/>
              </a:lnSpc>
              <a:defRPr sz="36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27EEA11-CE54-4DE4-8773-C73D241F6A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0634" y="2655147"/>
            <a:ext cx="4197026" cy="1306879"/>
          </a:xfrm>
        </p:spPr>
        <p:txBody>
          <a:bodyPr anchor="t">
            <a:normAutofit/>
          </a:bodyPr>
          <a:lstStyle>
            <a:lvl1pPr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496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Dispo3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4D979AA-B05E-49CF-AC0F-513AEE924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1400" y="1"/>
            <a:ext cx="3882601" cy="514350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51AA946-C477-48E9-982E-0F231806801E}"/>
              </a:ext>
            </a:extLst>
          </p:cNvPr>
          <p:cNvSpPr txBox="1">
            <a:spLocks/>
          </p:cNvSpPr>
          <p:nvPr userDrawn="1"/>
        </p:nvSpPr>
        <p:spPr>
          <a:xfrm>
            <a:off x="926245" y="396929"/>
            <a:ext cx="4118402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50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78927C0-0A04-4053-A791-3F812E7AFDFB}"/>
              </a:ext>
            </a:extLst>
          </p:cNvPr>
          <p:cNvSpPr txBox="1">
            <a:spLocks/>
          </p:cNvSpPr>
          <p:nvPr userDrawn="1"/>
        </p:nvSpPr>
        <p:spPr>
          <a:xfrm>
            <a:off x="926244" y="2256685"/>
            <a:ext cx="4118402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F50E8CA-E9D9-46C8-9386-44A118772EB7}"/>
              </a:ext>
            </a:extLst>
          </p:cNvPr>
          <p:cNvSpPr txBox="1">
            <a:spLocks/>
          </p:cNvSpPr>
          <p:nvPr userDrawn="1"/>
        </p:nvSpPr>
        <p:spPr>
          <a:xfrm>
            <a:off x="2334638" y="270001"/>
            <a:ext cx="2710009" cy="20145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fr-FR" sz="1050" b="1">
                <a:solidFill>
                  <a:schemeClr val="bg1"/>
                </a:solidFill>
                <a:latin typeface="Avenir Next LT Pro" panose="020B0504020202020204" pitchFamily="34" charset="77"/>
              </a:rPr>
              <a:t>Service public de Wallonie</a:t>
            </a:r>
            <a:endParaRPr lang="fr-FR" sz="105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23BBC2-9AF1-477E-8990-D383427AF8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490" y="1511822"/>
            <a:ext cx="4197026" cy="1064273"/>
          </a:xfrm>
        </p:spPr>
        <p:txBody>
          <a:bodyPr anchor="b">
            <a:normAutofit/>
          </a:bodyPr>
          <a:lstStyle>
            <a:lvl1pPr>
              <a:lnSpc>
                <a:spcPts val="3600"/>
              </a:lnSpc>
              <a:defRPr sz="36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2621B7F-B5FC-4C87-B3FB-B25227C0A5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90" y="2823944"/>
            <a:ext cx="4197026" cy="1306879"/>
          </a:xfrm>
        </p:spPr>
        <p:txBody>
          <a:bodyPr anchor="t">
            <a:normAutofit/>
          </a:bodyPr>
          <a:lstStyle>
            <a:lvl1pPr>
              <a:lnSpc>
                <a:spcPts val="18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Intervenants ou sous-titre éventuel</a:t>
            </a:r>
            <a:endParaRPr lang="fr-BE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A6DF92-B356-40A8-95CC-A045CE6289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4638" y="471451"/>
            <a:ext cx="2710009" cy="265214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bg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fr-BE" sz="1050"/>
              <a:t>SPW #entité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0614D75-A381-4FBF-A4E5-F7176971F5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4637" y="716020"/>
            <a:ext cx="2710009" cy="265214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bg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fr-BE" sz="1050"/>
              <a:t>Département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568D856C-5888-435B-8D81-5F4358C668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099" y="4456531"/>
            <a:ext cx="1356122" cy="580079"/>
          </a:xfrm>
        </p:spPr>
        <p:txBody>
          <a:bodyPr anchor="b">
            <a:normAutofit/>
          </a:bodyPr>
          <a:lstStyle>
            <a:lvl1pPr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Date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9246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829" y="1760581"/>
            <a:ext cx="4199321" cy="1125140"/>
          </a:xfrm>
        </p:spPr>
        <p:txBody>
          <a:bodyPr anchor="ctr">
            <a:normAutofit/>
          </a:bodyPr>
          <a:lstStyle>
            <a:lvl1pPr algn="l">
              <a:lnSpc>
                <a:spcPts val="3300"/>
              </a:lnSpc>
              <a:defRPr sz="3300" b="1" i="0"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Nom de la section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8829" y="2991676"/>
            <a:ext cx="4199321" cy="144718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Bref résumé de la section ou sous-titre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9ACD5BA0-D4E1-4DFF-8E4F-01FC70DCB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45000" cy="514350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35C46EAC-BE9A-4659-934F-99AA2E6EC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52796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PleinE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ED5988A1-EB97-47AF-9D65-CC44A8F8A2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070705-9942-4A8F-BA55-60230F98A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02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dée_Image_Dispo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178" y="1282263"/>
            <a:ext cx="2414486" cy="2578975"/>
          </a:xfrm>
        </p:spPr>
        <p:txBody>
          <a:bodyPr anchor="ctr">
            <a:normAutofit/>
          </a:bodyPr>
          <a:lstStyle>
            <a:lvl1pPr algn="l">
              <a:lnSpc>
                <a:spcPts val="3300"/>
              </a:lnSpc>
              <a:defRPr sz="33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1 idée (image)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91C20B-5836-474E-9138-BB1DD8B96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9437" y="1"/>
            <a:ext cx="6024563" cy="51435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5DCB94-1961-4CA1-A2F5-E49DEB776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879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dée_Image_Dispo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8015" y="1282263"/>
            <a:ext cx="2414486" cy="2578975"/>
          </a:xfrm>
        </p:spPr>
        <p:txBody>
          <a:bodyPr anchor="ctr">
            <a:normAutofit/>
          </a:bodyPr>
          <a:lstStyle>
            <a:lvl1pPr algn="l">
              <a:lnSpc>
                <a:spcPts val="3300"/>
              </a:lnSpc>
              <a:defRPr sz="33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1 idée (image)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91C20B-5836-474E-9138-BB1DD8B96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3" cy="51435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007E37-BF95-4C5A-B3B0-F66C29C05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65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dée_Image_Dispo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404" y="332693"/>
            <a:ext cx="8041193" cy="684703"/>
          </a:xfrm>
        </p:spPr>
        <p:txBody>
          <a:bodyPr anchor="ctr">
            <a:normAutofit/>
          </a:bodyPr>
          <a:lstStyle>
            <a:lvl1pPr algn="ctr">
              <a:lnSpc>
                <a:spcPts val="3300"/>
              </a:lnSpc>
              <a:defRPr sz="33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1 idée (image)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91C20B-5836-474E-9138-BB1DD8B96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3500"/>
            <a:ext cx="9144000" cy="37800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567A6B-555D-4DE0-90EC-A8B202E09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0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dée_Image_Dispo4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398" y="2426677"/>
            <a:ext cx="7329201" cy="921308"/>
          </a:xfrm>
        </p:spPr>
        <p:txBody>
          <a:bodyPr anchor="ctr">
            <a:normAutofit/>
          </a:bodyPr>
          <a:lstStyle>
            <a:lvl1pPr algn="ctr">
              <a:lnSpc>
                <a:spcPts val="3300"/>
              </a:lnSpc>
              <a:defRPr sz="3300" b="1" i="0" cap="none" baseline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Idée (image)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7398" y="3481754"/>
            <a:ext cx="7329200" cy="125855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définition – explication – sous-titre – source </a:t>
            </a:r>
          </a:p>
        </p:txBody>
      </p:sp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DE084183-85BA-489E-9785-0B0D44D8648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61997" y="672907"/>
            <a:ext cx="1620000" cy="1620000"/>
          </a:xfrm>
          <a:prstGeom prst="ellipse">
            <a:avLst/>
          </a:prstGeom>
          <a:noFill/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76219E70-7F92-4E3C-BFA1-051DE1714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52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dée_Logo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398" y="2426677"/>
            <a:ext cx="7329201" cy="921308"/>
          </a:xfrm>
        </p:spPr>
        <p:txBody>
          <a:bodyPr anchor="ctr">
            <a:normAutofit/>
          </a:bodyPr>
          <a:lstStyle>
            <a:lvl1pPr algn="ctr">
              <a:lnSpc>
                <a:spcPts val="3300"/>
              </a:lnSpc>
              <a:defRPr sz="3300" b="1" i="0" cap="none" baseline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Idée (icône)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7398" y="3481754"/>
            <a:ext cx="7329200" cy="125855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définition – explication – sous-titre – source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934280F-9BCF-4636-9F66-2995C3B7124C}"/>
              </a:ext>
            </a:extLst>
          </p:cNvPr>
          <p:cNvSpPr/>
          <p:nvPr userDrawn="1"/>
        </p:nvSpPr>
        <p:spPr>
          <a:xfrm>
            <a:off x="3897000" y="942908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 sz="1350"/>
          </a:p>
        </p:txBody>
      </p:sp>
      <p:sp>
        <p:nvSpPr>
          <p:cNvPr id="3" name="Espace réservé de l'image en ligne 2">
            <a:extLst>
              <a:ext uri="{FF2B5EF4-FFF2-40B4-BE49-F238E27FC236}">
                <a16:creationId xmlns:a16="http://schemas.microsoft.com/office/drawing/2014/main" id="{9ABB37CD-2129-43EC-A8C3-983BCB77142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3790947" y="870195"/>
            <a:ext cx="1562100" cy="1495425"/>
          </a:xfrm>
          <a:ln>
            <a:noFill/>
          </a:ln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2943FCD-878F-4898-8CE5-FE870CD72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653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dé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7">
            <a:extLst>
              <a:ext uri="{FF2B5EF4-FFF2-40B4-BE49-F238E27FC236}">
                <a16:creationId xmlns:a16="http://schemas.microsoft.com/office/drawing/2014/main" id="{0143D509-8ED6-49D3-A18E-1FD227488324}"/>
              </a:ext>
            </a:extLst>
          </p:cNvPr>
          <p:cNvSpPr/>
          <p:nvPr userDrawn="1"/>
        </p:nvSpPr>
        <p:spPr>
          <a:xfrm rot="10800000">
            <a:off x="0" y="-2"/>
            <a:ext cx="9178637" cy="320553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" y="53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30"/>
                  <a:pt x="3" y="5567"/>
                  <a:pt x="7" y="5397"/>
                </a:cubicBezTo>
                <a:close/>
              </a:path>
            </a:pathLst>
          </a:custGeom>
          <a:solidFill>
            <a:srgbClr val="FB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6223" y="3855893"/>
            <a:ext cx="3393536" cy="965978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3E5205F-00CE-4CDD-979F-34E53F1B14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904244" y="3855892"/>
            <a:ext cx="3393536" cy="965978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AA4CD97-CB09-4C93-B7FB-1D8922C245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2991" y="149175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9" name="Espace réservé pour une image  8">
            <a:extLst>
              <a:ext uri="{FF2B5EF4-FFF2-40B4-BE49-F238E27FC236}">
                <a16:creationId xmlns:a16="http://schemas.microsoft.com/office/drawing/2014/main" id="{97DE8E52-C236-47EF-9432-EB82E79EB3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1010" y="149175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D81B6A2-EDFA-4D85-823C-0ACE03CF1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56" y="267010"/>
            <a:ext cx="7036804" cy="748446"/>
          </a:xfrm>
        </p:spPr>
        <p:txBody>
          <a:bodyPr anchor="ctr">
            <a:normAutofit/>
          </a:bodyPr>
          <a:lstStyle>
            <a:lvl1pPr algn="ctr">
              <a:lnSpc>
                <a:spcPts val="3300"/>
              </a:lnSpc>
              <a:defRPr sz="33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2 idées (images)</a:t>
            </a:r>
            <a:endParaRPr lang="fr-BE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0484043D-3743-4C34-B366-6714C1E31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705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dée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7">
            <a:extLst>
              <a:ext uri="{FF2B5EF4-FFF2-40B4-BE49-F238E27FC236}">
                <a16:creationId xmlns:a16="http://schemas.microsoft.com/office/drawing/2014/main" id="{0143D509-8ED6-49D3-A18E-1FD227488324}"/>
              </a:ext>
            </a:extLst>
          </p:cNvPr>
          <p:cNvSpPr/>
          <p:nvPr userDrawn="1"/>
        </p:nvSpPr>
        <p:spPr>
          <a:xfrm rot="10800000">
            <a:off x="0" y="-2"/>
            <a:ext cx="9144000" cy="320553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" y="53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30"/>
                  <a:pt x="3" y="5567"/>
                  <a:pt x="7" y="5397"/>
                </a:cubicBezTo>
                <a:close/>
              </a:path>
            </a:pathLst>
          </a:cu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6223" y="3855893"/>
            <a:ext cx="3393536" cy="965978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3E5205F-00CE-4CDD-979F-34E53F1B14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904244" y="3855892"/>
            <a:ext cx="3393536" cy="965978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7DCB05A-01F3-44A9-8483-D34F1B1A52BB}"/>
              </a:ext>
            </a:extLst>
          </p:cNvPr>
          <p:cNvSpPr/>
          <p:nvPr userDrawn="1"/>
        </p:nvSpPr>
        <p:spPr>
          <a:xfrm>
            <a:off x="5521013" y="149175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E8E0978-97A8-43E1-988D-963341DA5286}"/>
              </a:ext>
            </a:extLst>
          </p:cNvPr>
          <p:cNvSpPr/>
          <p:nvPr userDrawn="1"/>
        </p:nvSpPr>
        <p:spPr>
          <a:xfrm>
            <a:off x="1462988" y="149175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D270A2F-3A40-4CC5-9926-6263454C2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56" y="267010"/>
            <a:ext cx="7036804" cy="748446"/>
          </a:xfrm>
        </p:spPr>
        <p:txBody>
          <a:bodyPr anchor="ctr">
            <a:normAutofit/>
          </a:bodyPr>
          <a:lstStyle>
            <a:lvl1pPr algn="ctr">
              <a:lnSpc>
                <a:spcPts val="3300"/>
              </a:lnSpc>
              <a:defRPr sz="33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2 idées (icônes)</a:t>
            </a:r>
            <a:endParaRPr lang="fr-BE"/>
          </a:p>
        </p:txBody>
      </p:sp>
      <p:sp>
        <p:nvSpPr>
          <p:cNvPr id="5" name="Espace réservé de l'image en ligne 4">
            <a:extLst>
              <a:ext uri="{FF2B5EF4-FFF2-40B4-BE49-F238E27FC236}">
                <a16:creationId xmlns:a16="http://schemas.microsoft.com/office/drawing/2014/main" id="{668D88B3-B63E-474A-BD2A-97362F5832D5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1462988" y="1491750"/>
            <a:ext cx="2160001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Espace réservé de l'image en ligne 4">
            <a:extLst>
              <a:ext uri="{FF2B5EF4-FFF2-40B4-BE49-F238E27FC236}">
                <a16:creationId xmlns:a16="http://schemas.microsoft.com/office/drawing/2014/main" id="{EFD2B01F-A257-4E7E-81C7-DD11AF525952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521012" y="1491750"/>
            <a:ext cx="2159999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FC4C3E97-DCC6-4E7E-BE8F-73567303B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301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dée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7">
            <a:extLst>
              <a:ext uri="{FF2B5EF4-FFF2-40B4-BE49-F238E27FC236}">
                <a16:creationId xmlns:a16="http://schemas.microsoft.com/office/drawing/2014/main" id="{0143D509-8ED6-49D3-A18E-1FD227488324}"/>
              </a:ext>
            </a:extLst>
          </p:cNvPr>
          <p:cNvSpPr/>
          <p:nvPr userDrawn="1"/>
        </p:nvSpPr>
        <p:spPr>
          <a:xfrm rot="10800000">
            <a:off x="-1" y="0"/>
            <a:ext cx="9144000" cy="320553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" y="53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30"/>
                  <a:pt x="3" y="5567"/>
                  <a:pt x="7" y="5397"/>
                </a:cubicBezTo>
                <a:close/>
              </a:path>
            </a:pathLst>
          </a:custGeom>
          <a:solidFill>
            <a:srgbClr val="921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656" y="448354"/>
            <a:ext cx="7111134" cy="727886"/>
          </a:xfrm>
        </p:spPr>
        <p:txBody>
          <a:bodyPr anchor="t">
            <a:normAutofit/>
          </a:bodyPr>
          <a:lstStyle>
            <a:lvl1pPr algn="ctr">
              <a:lnSpc>
                <a:spcPts val="3300"/>
              </a:lnSpc>
              <a:defRPr sz="3300" b="0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3 idées (icônes)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1550" y="3640882"/>
            <a:ext cx="2370211" cy="1054265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E998A1-7DA6-473F-BE4E-214C3979DA2D}"/>
              </a:ext>
            </a:extLst>
          </p:cNvPr>
          <p:cNvSpPr/>
          <p:nvPr userDrawn="1"/>
        </p:nvSpPr>
        <p:spPr>
          <a:xfrm>
            <a:off x="1016656" y="1761750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3E5205F-00CE-4CDD-979F-34E53F1B14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386895" y="3640881"/>
            <a:ext cx="2370211" cy="1041253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A4A8CD0-FC1D-4F6A-BE0F-883BDD1401E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32240" y="3653893"/>
            <a:ext cx="2370211" cy="104125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384A822-E86F-4FA3-ABE7-E482B27450A1}"/>
              </a:ext>
            </a:extLst>
          </p:cNvPr>
          <p:cNvSpPr/>
          <p:nvPr userDrawn="1"/>
        </p:nvSpPr>
        <p:spPr>
          <a:xfrm>
            <a:off x="3762000" y="175919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AE1E6C1-C59F-4A52-BBB9-77D255A615D8}"/>
              </a:ext>
            </a:extLst>
          </p:cNvPr>
          <p:cNvSpPr/>
          <p:nvPr userDrawn="1"/>
        </p:nvSpPr>
        <p:spPr>
          <a:xfrm>
            <a:off x="6507344" y="1759193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2" name="Espace réservé de l'image en ligne 4">
            <a:extLst>
              <a:ext uri="{FF2B5EF4-FFF2-40B4-BE49-F238E27FC236}">
                <a16:creationId xmlns:a16="http://schemas.microsoft.com/office/drawing/2014/main" id="{3B4AA4FC-8D31-4EC1-9A44-41F3F56F2F35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1016655" y="1759193"/>
            <a:ext cx="1620000" cy="1620000"/>
          </a:xfrm>
        </p:spPr>
        <p:txBody>
          <a:bodyPr/>
          <a:lstStyle/>
          <a:p>
            <a:endParaRPr lang="fr-BE"/>
          </a:p>
        </p:txBody>
      </p:sp>
      <p:sp>
        <p:nvSpPr>
          <p:cNvPr id="14" name="Espace réservé de l'image en ligne 4">
            <a:extLst>
              <a:ext uri="{FF2B5EF4-FFF2-40B4-BE49-F238E27FC236}">
                <a16:creationId xmlns:a16="http://schemas.microsoft.com/office/drawing/2014/main" id="{3F72DA78-43D3-4D62-9779-BF47AED63E6F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3762000" y="1759193"/>
            <a:ext cx="1620000" cy="1620000"/>
          </a:xfrm>
        </p:spPr>
        <p:txBody>
          <a:bodyPr/>
          <a:lstStyle/>
          <a:p>
            <a:endParaRPr lang="fr-BE"/>
          </a:p>
        </p:txBody>
      </p:sp>
      <p:sp>
        <p:nvSpPr>
          <p:cNvPr id="17" name="Espace réservé de l'image en ligne 4">
            <a:extLst>
              <a:ext uri="{FF2B5EF4-FFF2-40B4-BE49-F238E27FC236}">
                <a16:creationId xmlns:a16="http://schemas.microsoft.com/office/drawing/2014/main" id="{773620E6-8F95-4F0C-9D14-6D34A2A7CDDA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507344" y="1759193"/>
            <a:ext cx="1620000" cy="1620000"/>
          </a:xfrm>
        </p:spPr>
        <p:txBody>
          <a:bodyPr/>
          <a:lstStyle/>
          <a:p>
            <a:endParaRPr lang="fr-BE"/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F78D9964-5761-4B64-B683-526DA75ED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588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dé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7">
            <a:extLst>
              <a:ext uri="{FF2B5EF4-FFF2-40B4-BE49-F238E27FC236}">
                <a16:creationId xmlns:a16="http://schemas.microsoft.com/office/drawing/2014/main" id="{0143D509-8ED6-49D3-A18E-1FD227488324}"/>
              </a:ext>
            </a:extLst>
          </p:cNvPr>
          <p:cNvSpPr/>
          <p:nvPr userDrawn="1"/>
        </p:nvSpPr>
        <p:spPr>
          <a:xfrm rot="10800000">
            <a:off x="-1" y="-1"/>
            <a:ext cx="9144000" cy="34591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" y="53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30"/>
                  <a:pt x="3" y="5567"/>
                  <a:pt x="7" y="5397"/>
                </a:cubicBezTo>
                <a:close/>
              </a:path>
            </a:pathLst>
          </a:custGeom>
          <a:solidFill>
            <a:srgbClr val="FB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656" y="448354"/>
            <a:ext cx="7111134" cy="727886"/>
          </a:xfrm>
        </p:spPr>
        <p:txBody>
          <a:bodyPr anchor="t">
            <a:normAutofit/>
          </a:bodyPr>
          <a:lstStyle>
            <a:lvl1pPr algn="ctr">
              <a:lnSpc>
                <a:spcPts val="3300"/>
              </a:lnSpc>
              <a:defRPr sz="3300" b="0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3 idées (images)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896" y="3640882"/>
            <a:ext cx="2370211" cy="1054265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3E5205F-00CE-4CDD-979F-34E53F1B14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386895" y="3647388"/>
            <a:ext cx="2370211" cy="1041253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A4A8CD0-FC1D-4F6A-BE0F-883BDD1401E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77894" y="3653893"/>
            <a:ext cx="2370211" cy="104125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A0DFA8F-B5EA-44B2-B8A1-A3AF56A622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61999" y="1761750"/>
            <a:ext cx="1620000" cy="162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711EE8FA-5C60-423E-84E9-DBDC6627F2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2999" y="1761750"/>
            <a:ext cx="1620000" cy="162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E81A4A21-D060-4244-A3DC-7D19B55420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70999" y="1761750"/>
            <a:ext cx="1620000" cy="162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FA8D54FB-E64C-4871-B28F-FB25420FD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468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Idée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ganigramme : Entrée manuelle 7">
            <a:extLst>
              <a:ext uri="{FF2B5EF4-FFF2-40B4-BE49-F238E27FC236}">
                <a16:creationId xmlns:a16="http://schemas.microsoft.com/office/drawing/2014/main" id="{1C1966D3-A253-4DFB-832F-C161DD2B2F91}"/>
              </a:ext>
            </a:extLst>
          </p:cNvPr>
          <p:cNvSpPr/>
          <p:nvPr userDrawn="1"/>
        </p:nvSpPr>
        <p:spPr>
          <a:xfrm rot="10800000">
            <a:off x="0" y="-2"/>
            <a:ext cx="9178637" cy="277247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  <a:gd name="connsiteX0" fmla="*/ 7 w 10000"/>
              <a:gd name="connsiteY0" fmla="*/ 4046 h 8649"/>
              <a:gd name="connsiteX1" fmla="*/ 10000 w 10000"/>
              <a:gd name="connsiteY1" fmla="*/ 0 h 8649"/>
              <a:gd name="connsiteX2" fmla="*/ 10000 w 10000"/>
              <a:gd name="connsiteY2" fmla="*/ 8649 h 8649"/>
              <a:gd name="connsiteX3" fmla="*/ 0 w 10000"/>
              <a:gd name="connsiteY3" fmla="*/ 8649 h 8649"/>
              <a:gd name="connsiteX4" fmla="*/ 7 w 10000"/>
              <a:gd name="connsiteY4" fmla="*/ 4046 h 8649"/>
              <a:gd name="connsiteX0" fmla="*/ 46 w 10000"/>
              <a:gd name="connsiteY0" fmla="*/ 31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6 w 10000"/>
              <a:gd name="connsiteY4" fmla="*/ 31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6" y="311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03"/>
                  <a:pt x="42" y="3313"/>
                  <a:pt x="46" y="3116"/>
                </a:cubicBezTo>
                <a:close/>
              </a:path>
            </a:pathLst>
          </a:cu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367" y="421144"/>
            <a:ext cx="8215045" cy="727886"/>
          </a:xfrm>
        </p:spPr>
        <p:txBody>
          <a:bodyPr anchor="t">
            <a:normAutofit/>
          </a:bodyPr>
          <a:lstStyle>
            <a:lvl1pPr algn="ctr">
              <a:lnSpc>
                <a:spcPts val="3300"/>
              </a:lnSpc>
              <a:defRPr sz="33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4 idées (icônes)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5491" y="3544250"/>
            <a:ext cx="1962291" cy="1178107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3A85755-EBCC-496C-89F5-3CD3A0791222}"/>
              </a:ext>
            </a:extLst>
          </p:cNvPr>
          <p:cNvSpPr/>
          <p:nvPr userDrawn="1"/>
        </p:nvSpPr>
        <p:spPr>
          <a:xfrm>
            <a:off x="7176189" y="1761750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48BF591-FA8E-4F44-B791-A4C0806A56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452009" y="3544250"/>
            <a:ext cx="1962290" cy="1178106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11126F6E-8E29-49B3-8246-509559C1B8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28527" y="3544250"/>
            <a:ext cx="1962290" cy="1178106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D8FB2AEA-F09B-412E-9718-8EFD36492BA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006219" y="3544249"/>
            <a:ext cx="1962290" cy="1178105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C09D803-6A2B-481A-A379-B90225CA8495}"/>
              </a:ext>
            </a:extLst>
          </p:cNvPr>
          <p:cNvSpPr/>
          <p:nvPr userDrawn="1"/>
        </p:nvSpPr>
        <p:spPr>
          <a:xfrm>
            <a:off x="4899672" y="1761750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2014678-F651-4AD7-8EE1-3F6C5BFA4482}"/>
              </a:ext>
            </a:extLst>
          </p:cNvPr>
          <p:cNvSpPr/>
          <p:nvPr userDrawn="1"/>
        </p:nvSpPr>
        <p:spPr>
          <a:xfrm>
            <a:off x="346637" y="1761750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ECE9DAE-7E64-4372-9BB1-F5F3C0440A81}"/>
              </a:ext>
            </a:extLst>
          </p:cNvPr>
          <p:cNvSpPr/>
          <p:nvPr userDrawn="1"/>
        </p:nvSpPr>
        <p:spPr>
          <a:xfrm>
            <a:off x="2623154" y="1761750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2" name="Espace réservé de l'image en ligne 4">
            <a:extLst>
              <a:ext uri="{FF2B5EF4-FFF2-40B4-BE49-F238E27FC236}">
                <a16:creationId xmlns:a16="http://schemas.microsoft.com/office/drawing/2014/main" id="{F2F23F1B-A836-44E9-9615-9F5202A346A9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346637" y="1736387"/>
            <a:ext cx="1620000" cy="1620000"/>
          </a:xfrm>
        </p:spPr>
        <p:txBody>
          <a:bodyPr/>
          <a:lstStyle/>
          <a:p>
            <a:endParaRPr lang="fr-BE"/>
          </a:p>
        </p:txBody>
      </p:sp>
      <p:sp>
        <p:nvSpPr>
          <p:cNvPr id="13" name="Espace réservé de l'image en ligne 4">
            <a:extLst>
              <a:ext uri="{FF2B5EF4-FFF2-40B4-BE49-F238E27FC236}">
                <a16:creationId xmlns:a16="http://schemas.microsoft.com/office/drawing/2014/main" id="{3D81C850-53B0-40C6-A74B-624EFDDBE59D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2623154" y="1761750"/>
            <a:ext cx="1620000" cy="1620000"/>
          </a:xfrm>
        </p:spPr>
        <p:txBody>
          <a:bodyPr/>
          <a:lstStyle/>
          <a:p>
            <a:endParaRPr lang="fr-BE"/>
          </a:p>
        </p:txBody>
      </p:sp>
      <p:sp>
        <p:nvSpPr>
          <p:cNvPr id="14" name="Espace réservé de l'image en ligne 4">
            <a:extLst>
              <a:ext uri="{FF2B5EF4-FFF2-40B4-BE49-F238E27FC236}">
                <a16:creationId xmlns:a16="http://schemas.microsoft.com/office/drawing/2014/main" id="{7F7C0AAC-7695-413C-B159-E29144B464D1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907881" y="1736387"/>
            <a:ext cx="1620000" cy="162000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Espace réservé de l'image en ligne 4">
            <a:extLst>
              <a:ext uri="{FF2B5EF4-FFF2-40B4-BE49-F238E27FC236}">
                <a16:creationId xmlns:a16="http://schemas.microsoft.com/office/drawing/2014/main" id="{1160C09D-4FD7-4661-8475-316D08D044AC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7193521" y="1736387"/>
            <a:ext cx="1620000" cy="1620000"/>
          </a:xfrm>
        </p:spPr>
        <p:txBody>
          <a:bodyPr/>
          <a:lstStyle/>
          <a:p>
            <a:endParaRPr lang="fr-BE"/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6A639416-66DC-42E8-B27B-85610CB52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86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Idé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ganigramme : Entrée manuelle 7">
            <a:extLst>
              <a:ext uri="{FF2B5EF4-FFF2-40B4-BE49-F238E27FC236}">
                <a16:creationId xmlns:a16="http://schemas.microsoft.com/office/drawing/2014/main" id="{1C1966D3-A253-4DFB-832F-C161DD2B2F91}"/>
              </a:ext>
            </a:extLst>
          </p:cNvPr>
          <p:cNvSpPr/>
          <p:nvPr userDrawn="1"/>
        </p:nvSpPr>
        <p:spPr>
          <a:xfrm rot="10800000">
            <a:off x="0" y="-2"/>
            <a:ext cx="9178637" cy="277247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  <a:gd name="connsiteX0" fmla="*/ 7 w 10000"/>
              <a:gd name="connsiteY0" fmla="*/ 4046 h 8649"/>
              <a:gd name="connsiteX1" fmla="*/ 10000 w 10000"/>
              <a:gd name="connsiteY1" fmla="*/ 0 h 8649"/>
              <a:gd name="connsiteX2" fmla="*/ 10000 w 10000"/>
              <a:gd name="connsiteY2" fmla="*/ 8649 h 8649"/>
              <a:gd name="connsiteX3" fmla="*/ 0 w 10000"/>
              <a:gd name="connsiteY3" fmla="*/ 8649 h 8649"/>
              <a:gd name="connsiteX4" fmla="*/ 7 w 10000"/>
              <a:gd name="connsiteY4" fmla="*/ 4046 h 8649"/>
              <a:gd name="connsiteX0" fmla="*/ 46 w 10000"/>
              <a:gd name="connsiteY0" fmla="*/ 31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6 w 10000"/>
              <a:gd name="connsiteY4" fmla="*/ 31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6" y="311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03"/>
                  <a:pt x="42" y="3313"/>
                  <a:pt x="46" y="3116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367" y="421144"/>
            <a:ext cx="8215045" cy="727886"/>
          </a:xfrm>
        </p:spPr>
        <p:txBody>
          <a:bodyPr anchor="t">
            <a:normAutofit/>
          </a:bodyPr>
          <a:lstStyle>
            <a:lvl1pPr algn="ctr">
              <a:lnSpc>
                <a:spcPts val="3300"/>
              </a:lnSpc>
              <a:defRPr sz="3300" b="0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4 idées (images)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5491" y="3544250"/>
            <a:ext cx="1962291" cy="1178107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48BF591-FA8E-4F44-B791-A4C0806A56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452009" y="3544250"/>
            <a:ext cx="1962290" cy="1178106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11126F6E-8E29-49B3-8246-509559C1B8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28527" y="3544250"/>
            <a:ext cx="1962290" cy="1178106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D8FB2AEA-F09B-412E-9718-8EFD36492BA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006219" y="3544249"/>
            <a:ext cx="1962290" cy="1178105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858821FB-12C3-480C-91B5-3EC9C7F8A3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637" y="1761750"/>
            <a:ext cx="1620000" cy="162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AA0B1524-F68E-4042-A4E6-EC342452CC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23154" y="1761750"/>
            <a:ext cx="1620000" cy="162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739781D2-6261-4DA6-8A65-4EDA45922B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99672" y="1761750"/>
            <a:ext cx="1620000" cy="162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9D21D34C-9759-40F5-B2C2-AF903CE58E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76191" y="1761750"/>
            <a:ext cx="1620000" cy="162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1A7E2A7D-436C-4C10-9296-4FD1626FB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963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Idées_Logo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106" y="1282263"/>
            <a:ext cx="2783762" cy="2578975"/>
          </a:xfrm>
        </p:spPr>
        <p:txBody>
          <a:bodyPr anchor="t">
            <a:normAutofit/>
          </a:bodyPr>
          <a:lstStyle>
            <a:lvl1pPr algn="l">
              <a:lnSpc>
                <a:spcPts val="3300"/>
              </a:lnSpc>
              <a:defRPr sz="33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5 idées (icônes)</a:t>
            </a:r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A99CE92-506B-4A5A-ACC9-DEB93BCAD6E8}"/>
              </a:ext>
            </a:extLst>
          </p:cNvPr>
          <p:cNvSpPr/>
          <p:nvPr userDrawn="1"/>
        </p:nvSpPr>
        <p:spPr>
          <a:xfrm>
            <a:off x="3589818" y="440305"/>
            <a:ext cx="675000" cy="675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F111AEE-90A3-4433-B8DD-2308EBA9ABCC}"/>
              </a:ext>
            </a:extLst>
          </p:cNvPr>
          <p:cNvSpPr/>
          <p:nvPr userDrawn="1"/>
        </p:nvSpPr>
        <p:spPr>
          <a:xfrm>
            <a:off x="3589818" y="1337277"/>
            <a:ext cx="675000" cy="675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4927B4F-59E8-4B73-BCE1-C1F46FD082E3}"/>
              </a:ext>
            </a:extLst>
          </p:cNvPr>
          <p:cNvSpPr/>
          <p:nvPr userDrawn="1"/>
        </p:nvSpPr>
        <p:spPr>
          <a:xfrm>
            <a:off x="3589818" y="2234249"/>
            <a:ext cx="675000" cy="675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C5E679B-B4F8-4F01-B87D-9175887908C4}"/>
              </a:ext>
            </a:extLst>
          </p:cNvPr>
          <p:cNvSpPr/>
          <p:nvPr userDrawn="1"/>
        </p:nvSpPr>
        <p:spPr>
          <a:xfrm>
            <a:off x="3589818" y="3131222"/>
            <a:ext cx="675000" cy="675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FFAB3F8-8A04-49DA-B04A-30657B1A56CA}"/>
              </a:ext>
            </a:extLst>
          </p:cNvPr>
          <p:cNvSpPr/>
          <p:nvPr userDrawn="1"/>
        </p:nvSpPr>
        <p:spPr>
          <a:xfrm>
            <a:off x="3589818" y="4028195"/>
            <a:ext cx="675000" cy="675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>
              <a:solidFill>
                <a:schemeClr val="tx1"/>
              </a:solidFill>
            </a:endParaRP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12761" y="440305"/>
            <a:ext cx="3916701" cy="71550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7A5261F0-CD2F-48DD-933F-CD681296100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12761" y="1317025"/>
            <a:ext cx="3916701" cy="71550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C41C922B-2055-46ED-B30D-04080812533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12761" y="2216529"/>
            <a:ext cx="3916701" cy="71550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2EAF468-7E68-4442-B145-9F25E6850A3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12761" y="3108439"/>
            <a:ext cx="3916701" cy="71550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E42FCF9-891B-4AC0-998C-EAFC1AD67DB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12761" y="4007943"/>
            <a:ext cx="3916701" cy="71550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5</a:t>
            </a:r>
          </a:p>
        </p:txBody>
      </p:sp>
      <p:sp>
        <p:nvSpPr>
          <p:cNvPr id="23" name="Espace réservé de l'image en ligne 4">
            <a:extLst>
              <a:ext uri="{FF2B5EF4-FFF2-40B4-BE49-F238E27FC236}">
                <a16:creationId xmlns:a16="http://schemas.microsoft.com/office/drawing/2014/main" id="{AEE77D7F-DCF0-4ED0-9869-2DFBED10D763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3588946" y="440304"/>
            <a:ext cx="675000" cy="675000"/>
          </a:xfrm>
        </p:spPr>
        <p:txBody>
          <a:bodyPr/>
          <a:lstStyle/>
          <a:p>
            <a:endParaRPr lang="fr-BE"/>
          </a:p>
        </p:txBody>
      </p:sp>
      <p:sp>
        <p:nvSpPr>
          <p:cNvPr id="24" name="Espace réservé de l'image en ligne 4">
            <a:extLst>
              <a:ext uri="{FF2B5EF4-FFF2-40B4-BE49-F238E27FC236}">
                <a16:creationId xmlns:a16="http://schemas.microsoft.com/office/drawing/2014/main" id="{48291066-C336-41D4-BD3F-FEC90BE4595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3588946" y="1317024"/>
            <a:ext cx="675000" cy="675000"/>
          </a:xfrm>
        </p:spPr>
        <p:txBody>
          <a:bodyPr/>
          <a:lstStyle/>
          <a:p>
            <a:endParaRPr lang="fr-BE"/>
          </a:p>
        </p:txBody>
      </p:sp>
      <p:sp>
        <p:nvSpPr>
          <p:cNvPr id="25" name="Espace réservé de l'image en ligne 4">
            <a:extLst>
              <a:ext uri="{FF2B5EF4-FFF2-40B4-BE49-F238E27FC236}">
                <a16:creationId xmlns:a16="http://schemas.microsoft.com/office/drawing/2014/main" id="{4D9EBF5E-1E27-49BA-8A6D-5431BC72996A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3592177" y="2257034"/>
            <a:ext cx="675000" cy="675000"/>
          </a:xfrm>
        </p:spPr>
        <p:txBody>
          <a:bodyPr/>
          <a:lstStyle/>
          <a:p>
            <a:endParaRPr lang="fr-BE"/>
          </a:p>
        </p:txBody>
      </p:sp>
      <p:sp>
        <p:nvSpPr>
          <p:cNvPr id="26" name="Espace réservé de l'image en ligne 4">
            <a:extLst>
              <a:ext uri="{FF2B5EF4-FFF2-40B4-BE49-F238E27FC236}">
                <a16:creationId xmlns:a16="http://schemas.microsoft.com/office/drawing/2014/main" id="{7538C263-0E3C-4BA8-A228-E8EA34909F2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3588946" y="3131222"/>
            <a:ext cx="675000" cy="675000"/>
          </a:xfrm>
        </p:spPr>
        <p:txBody>
          <a:bodyPr/>
          <a:lstStyle/>
          <a:p>
            <a:endParaRPr lang="fr-BE"/>
          </a:p>
        </p:txBody>
      </p:sp>
      <p:sp>
        <p:nvSpPr>
          <p:cNvPr id="27" name="Espace réservé de l'image en ligne 4">
            <a:extLst>
              <a:ext uri="{FF2B5EF4-FFF2-40B4-BE49-F238E27FC236}">
                <a16:creationId xmlns:a16="http://schemas.microsoft.com/office/drawing/2014/main" id="{65BBDBA9-135B-46CB-9375-2BA18A39F76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3588946" y="4005411"/>
            <a:ext cx="675000" cy="675000"/>
          </a:xfrm>
        </p:spPr>
        <p:txBody>
          <a:bodyPr/>
          <a:lstStyle/>
          <a:p>
            <a:endParaRPr lang="fr-BE"/>
          </a:p>
        </p:txBody>
      </p:sp>
      <p:sp>
        <p:nvSpPr>
          <p:cNvPr id="28" name="Espace réservé du numéro de diapositive 3">
            <a:extLst>
              <a:ext uri="{FF2B5EF4-FFF2-40B4-BE49-F238E27FC236}">
                <a16:creationId xmlns:a16="http://schemas.microsoft.com/office/drawing/2014/main" id="{EA89FF21-481E-4BA0-90C1-85B8E6CDB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44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0071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Idées_Logo">
    <p:bg>
      <p:bgPr>
        <a:solidFill>
          <a:srgbClr val="921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106" y="1282263"/>
            <a:ext cx="2090426" cy="2578975"/>
          </a:xfrm>
        </p:spPr>
        <p:txBody>
          <a:bodyPr anchor="t">
            <a:normAutofit/>
          </a:bodyPr>
          <a:lstStyle>
            <a:lvl1pPr algn="l">
              <a:lnSpc>
                <a:spcPts val="3300"/>
              </a:lnSpc>
              <a:defRPr sz="33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6 idées (icônes)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93175" y="1856245"/>
            <a:ext cx="1597121" cy="71550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7A5261F0-CD2F-48DD-933F-CD681296100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80223" y="1856245"/>
            <a:ext cx="1597121" cy="71550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C41C922B-2055-46ED-B30D-04080812533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167271" y="1856244"/>
            <a:ext cx="1597121" cy="71550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2EAF468-7E68-4442-B145-9F25E6850A3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993175" y="4209664"/>
            <a:ext cx="1597121" cy="71550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E42FCF9-891B-4AC0-998C-EAFC1AD67DB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80223" y="4209664"/>
            <a:ext cx="1597121" cy="71550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5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4201ED78-A92F-4CC1-BAF1-2C662E8FD39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167271" y="4210103"/>
            <a:ext cx="1597121" cy="71550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6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17D0950-3D92-4991-BE0B-3D2E3437CAD3}"/>
              </a:ext>
            </a:extLst>
          </p:cNvPr>
          <p:cNvSpPr/>
          <p:nvPr userDrawn="1"/>
        </p:nvSpPr>
        <p:spPr>
          <a:xfrm>
            <a:off x="7290832" y="362066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 sz="135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6046CD2-B9B0-4833-97E0-430EB04A8E26}"/>
              </a:ext>
            </a:extLst>
          </p:cNvPr>
          <p:cNvSpPr/>
          <p:nvPr userDrawn="1"/>
        </p:nvSpPr>
        <p:spPr>
          <a:xfrm>
            <a:off x="7290832" y="2715926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 sz="135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B0482CC-8C37-41D3-B94D-C058E441766E}"/>
              </a:ext>
            </a:extLst>
          </p:cNvPr>
          <p:cNvSpPr/>
          <p:nvPr userDrawn="1"/>
        </p:nvSpPr>
        <p:spPr>
          <a:xfrm>
            <a:off x="5203784" y="2715926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 sz="135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720878E-0532-4A72-B3B8-FCF037016833}"/>
              </a:ext>
            </a:extLst>
          </p:cNvPr>
          <p:cNvSpPr/>
          <p:nvPr userDrawn="1"/>
        </p:nvSpPr>
        <p:spPr>
          <a:xfrm>
            <a:off x="3116735" y="2715706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 sz="135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674328B-5F76-43CB-81D3-37332DDB3373}"/>
              </a:ext>
            </a:extLst>
          </p:cNvPr>
          <p:cNvSpPr/>
          <p:nvPr userDrawn="1"/>
        </p:nvSpPr>
        <p:spPr>
          <a:xfrm>
            <a:off x="3116735" y="362066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 sz="135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B2D1F91-21F2-4DAC-A9A9-67B935CC6FA8}"/>
              </a:ext>
            </a:extLst>
          </p:cNvPr>
          <p:cNvSpPr/>
          <p:nvPr userDrawn="1"/>
        </p:nvSpPr>
        <p:spPr>
          <a:xfrm>
            <a:off x="5203784" y="362066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 sz="1350"/>
          </a:p>
        </p:txBody>
      </p:sp>
      <p:sp>
        <p:nvSpPr>
          <p:cNvPr id="15" name="Espace réservé de l'image en ligne 4">
            <a:extLst>
              <a:ext uri="{FF2B5EF4-FFF2-40B4-BE49-F238E27FC236}">
                <a16:creationId xmlns:a16="http://schemas.microsoft.com/office/drawing/2014/main" id="{99CA369D-3E3C-49FB-8223-BAC5D97D957C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3116735" y="362066"/>
            <a:ext cx="1350000" cy="1350001"/>
          </a:xfrm>
        </p:spPr>
        <p:txBody>
          <a:bodyPr/>
          <a:lstStyle/>
          <a:p>
            <a:endParaRPr lang="fr-BE"/>
          </a:p>
        </p:txBody>
      </p:sp>
      <p:sp>
        <p:nvSpPr>
          <p:cNvPr id="16" name="Espace réservé de l'image en ligne 4">
            <a:extLst>
              <a:ext uri="{FF2B5EF4-FFF2-40B4-BE49-F238E27FC236}">
                <a16:creationId xmlns:a16="http://schemas.microsoft.com/office/drawing/2014/main" id="{729C0C14-DF87-4879-AC31-301845D70BD1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5203783" y="362066"/>
            <a:ext cx="1350001" cy="1350001"/>
          </a:xfrm>
        </p:spPr>
        <p:txBody>
          <a:bodyPr/>
          <a:lstStyle/>
          <a:p>
            <a:endParaRPr lang="fr-BE"/>
          </a:p>
        </p:txBody>
      </p:sp>
      <p:sp>
        <p:nvSpPr>
          <p:cNvPr id="17" name="Espace réservé de l'image en ligne 4">
            <a:extLst>
              <a:ext uri="{FF2B5EF4-FFF2-40B4-BE49-F238E27FC236}">
                <a16:creationId xmlns:a16="http://schemas.microsoft.com/office/drawing/2014/main" id="{AA6D8C91-28EC-4767-8CF4-430621C1B9D5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7290831" y="362066"/>
            <a:ext cx="1350000" cy="1350000"/>
          </a:xfrm>
        </p:spPr>
        <p:txBody>
          <a:bodyPr/>
          <a:lstStyle/>
          <a:p>
            <a:endParaRPr lang="fr-BE"/>
          </a:p>
        </p:txBody>
      </p:sp>
      <p:sp>
        <p:nvSpPr>
          <p:cNvPr id="30" name="Espace réservé de l'image en ligne 4">
            <a:extLst>
              <a:ext uri="{FF2B5EF4-FFF2-40B4-BE49-F238E27FC236}">
                <a16:creationId xmlns:a16="http://schemas.microsoft.com/office/drawing/2014/main" id="{C0941095-FFA1-45BC-9A03-DA4DC3CF50DF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3116735" y="2715706"/>
            <a:ext cx="1350000" cy="1350000"/>
          </a:xfrm>
        </p:spPr>
        <p:txBody>
          <a:bodyPr/>
          <a:lstStyle/>
          <a:p>
            <a:endParaRPr lang="fr-BE"/>
          </a:p>
        </p:txBody>
      </p:sp>
      <p:sp>
        <p:nvSpPr>
          <p:cNvPr id="31" name="Espace réservé de l'image en ligne 4">
            <a:extLst>
              <a:ext uri="{FF2B5EF4-FFF2-40B4-BE49-F238E27FC236}">
                <a16:creationId xmlns:a16="http://schemas.microsoft.com/office/drawing/2014/main" id="{9343F258-8BE6-4B7A-B792-12696E42FCBA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203784" y="2715487"/>
            <a:ext cx="1350000" cy="1350000"/>
          </a:xfrm>
        </p:spPr>
        <p:txBody>
          <a:bodyPr/>
          <a:lstStyle/>
          <a:p>
            <a:endParaRPr lang="fr-BE"/>
          </a:p>
        </p:txBody>
      </p:sp>
      <p:sp>
        <p:nvSpPr>
          <p:cNvPr id="32" name="Espace réservé de l'image en ligne 4">
            <a:extLst>
              <a:ext uri="{FF2B5EF4-FFF2-40B4-BE49-F238E27FC236}">
                <a16:creationId xmlns:a16="http://schemas.microsoft.com/office/drawing/2014/main" id="{6C03B277-5574-4969-81B7-7FECA1097EFF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7273987" y="2715487"/>
            <a:ext cx="1366844" cy="1350000"/>
          </a:xfrm>
        </p:spPr>
        <p:txBody>
          <a:bodyPr/>
          <a:lstStyle/>
          <a:p>
            <a:endParaRPr lang="fr-BE"/>
          </a:p>
        </p:txBody>
      </p:sp>
      <p:sp>
        <p:nvSpPr>
          <p:cNvPr id="33" name="Espace réservé du numéro de diapositive 3">
            <a:extLst>
              <a:ext uri="{FF2B5EF4-FFF2-40B4-BE49-F238E27FC236}">
                <a16:creationId xmlns:a16="http://schemas.microsoft.com/office/drawing/2014/main" id="{3051BC89-6116-424B-8DA2-A554108BB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009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&amp;Definition">
    <p:bg>
      <p:bgPr>
        <a:solidFill>
          <a:srgbClr val="921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398" y="1226129"/>
            <a:ext cx="7329201" cy="1755003"/>
          </a:xfrm>
        </p:spPr>
        <p:txBody>
          <a:bodyPr anchor="b">
            <a:normAutofit/>
          </a:bodyPr>
          <a:lstStyle>
            <a:lvl1pPr algn="ctr">
              <a:lnSpc>
                <a:spcPts val="3300"/>
              </a:lnSpc>
              <a:defRPr sz="3300" b="1" i="0" cap="none" baseline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Mot – Citation - Concept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7399" y="3303037"/>
            <a:ext cx="7329200" cy="1226258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définition – explication – sous-titre – source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40CAFB-CE5B-4EAA-A7C9-48B2FA9E3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799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dées_Texte">
    <p:bg>
      <p:bgPr>
        <a:solidFill>
          <a:srgbClr val="FBD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8D0DA-8EC2-4C13-BA02-6E97F35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41"/>
            <a:ext cx="7886700" cy="994172"/>
          </a:xfrm>
        </p:spPr>
        <p:txBody>
          <a:bodyPr anchor="b"/>
          <a:lstStyle>
            <a:lvl1pPr algn="ctr">
              <a:lnSpc>
                <a:spcPts val="3600"/>
              </a:lnSpc>
              <a:defRPr b="1" i="0">
                <a:solidFill>
                  <a:srgbClr val="E50046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6F3DC-E99B-4CE6-886B-6BC3BA2DE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856" y="1899400"/>
            <a:ext cx="2681288" cy="540544"/>
          </a:xfrm>
        </p:spPr>
        <p:txBody>
          <a:bodyPr anchor="b">
            <a:normAutofit/>
          </a:bodyPr>
          <a:lstStyle>
            <a:lvl1pPr>
              <a:defRPr sz="1800" b="1" i="0" u="sng">
                <a:solidFill>
                  <a:srgbClr val="E50046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1</a:t>
            </a:r>
            <a:endParaRPr lang="fr-BE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5822BE9F-D5D5-498F-951F-083DD3FB5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1356" y="1899400"/>
            <a:ext cx="2681288" cy="540544"/>
          </a:xfrm>
        </p:spPr>
        <p:txBody>
          <a:bodyPr anchor="b">
            <a:normAutofit/>
          </a:bodyPr>
          <a:lstStyle>
            <a:lvl1pPr>
              <a:defRPr sz="1800" b="1" i="0" u="sng">
                <a:solidFill>
                  <a:srgbClr val="E50046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2</a:t>
            </a:r>
            <a:endParaRPr lang="fr-BE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BDD6F460-B1E1-48F3-81D0-F5EC8EDA76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856" y="1899400"/>
            <a:ext cx="2681288" cy="540544"/>
          </a:xfrm>
        </p:spPr>
        <p:txBody>
          <a:bodyPr anchor="b">
            <a:normAutofit/>
          </a:bodyPr>
          <a:lstStyle>
            <a:lvl1pPr>
              <a:defRPr sz="1800" b="1" i="0" u="sng">
                <a:solidFill>
                  <a:srgbClr val="E50046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2</a:t>
            </a:r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C01B11-343F-4236-BC20-F38CB1E32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856" y="2721769"/>
            <a:ext cx="2681288" cy="2020491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9241412-B679-49DB-9BB1-2E1A4E6A9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1356" y="2721769"/>
            <a:ext cx="2681288" cy="2020491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6BA51F9C-1468-42A0-8FF8-5871BD8FD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8856" y="2721769"/>
            <a:ext cx="2681288" cy="2020491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B3675ADF-59E5-460F-9402-DE2880011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065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dées_Texte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8D0DA-8EC2-4C13-BA02-6E97F35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693"/>
            <a:ext cx="7886700" cy="994172"/>
          </a:xfrm>
        </p:spPr>
        <p:txBody>
          <a:bodyPr anchor="b"/>
          <a:lstStyle>
            <a:lvl1pPr algn="ctr">
              <a:lnSpc>
                <a:spcPts val="33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6F3DC-E99B-4CE6-886B-6BC3BA2DE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959" y="1899400"/>
            <a:ext cx="3128101" cy="540544"/>
          </a:xfrm>
        </p:spPr>
        <p:txBody>
          <a:bodyPr anchor="b">
            <a:normAutofit/>
          </a:bodyPr>
          <a:lstStyle>
            <a:lvl1pPr>
              <a:defRPr sz="18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1</a:t>
            </a:r>
            <a:endParaRPr lang="fr-BE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BDD6F460-B1E1-48F3-81D0-F5EC8EDA76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8942" y="1899400"/>
            <a:ext cx="3128102" cy="540544"/>
          </a:xfrm>
        </p:spPr>
        <p:txBody>
          <a:bodyPr anchor="b">
            <a:normAutofit/>
          </a:bodyPr>
          <a:lstStyle>
            <a:lvl1pPr>
              <a:defRPr sz="18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2</a:t>
            </a:r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C01B11-343F-4236-BC20-F38CB1E32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6959" y="2703557"/>
            <a:ext cx="3128100" cy="2020491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6BA51F9C-1468-42A0-8FF8-5871BD8FD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8942" y="2703557"/>
            <a:ext cx="3128099" cy="2020491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5597AD89-3891-416C-BB32-13AB2C778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348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ée_Texte">
    <p:bg>
      <p:bgPr>
        <a:solidFill>
          <a:srgbClr val="921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8D0DA-8EC2-4C13-BA02-6E97F35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58" y="500693"/>
            <a:ext cx="7323712" cy="994172"/>
          </a:xfrm>
        </p:spPr>
        <p:txBody>
          <a:bodyPr anchor="b"/>
          <a:lstStyle>
            <a:lvl1pPr algn="ctr">
              <a:lnSpc>
                <a:spcPts val="33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6F3DC-E99B-4CE6-886B-6BC3BA2DE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959" y="1899400"/>
            <a:ext cx="7323711" cy="540544"/>
          </a:xfrm>
        </p:spPr>
        <p:txBody>
          <a:bodyPr anchor="b">
            <a:normAutofit/>
          </a:bodyPr>
          <a:lstStyle>
            <a:lvl1pPr>
              <a:defRPr sz="18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1</a:t>
            </a:r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C01B11-343F-4236-BC20-F38CB1E32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6958" y="2583178"/>
            <a:ext cx="7323712" cy="2020491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1616EB28-CEFB-4278-B917-6583E9C3E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519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dées_Texte_Dispo2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F9908-4622-4D63-A5E2-7229B96C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83" y="1360909"/>
            <a:ext cx="3187024" cy="1973246"/>
          </a:xfrm>
        </p:spPr>
        <p:txBody>
          <a:bodyPr/>
          <a:lstStyle>
            <a:lvl1pPr>
              <a:lnSpc>
                <a:spcPts val="33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D1AAE6-4AE9-4F3B-A560-314366306D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5951" y="279506"/>
            <a:ext cx="4054661" cy="396169"/>
          </a:xfrm>
        </p:spPr>
        <p:txBody>
          <a:bodyPr anchor="b">
            <a:normAutofit/>
          </a:bodyPr>
          <a:lstStyle>
            <a:lvl1pPr>
              <a:defRPr sz="18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1</a:t>
            </a:r>
            <a:endParaRPr lang="fr-BE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83A091D8-6DC9-4FB4-B2DC-AC0082DDB5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5950" y="746274"/>
            <a:ext cx="4054661" cy="963243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F873814E-63B5-4E91-847C-3DF34C52E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5949" y="1906083"/>
            <a:ext cx="4054661" cy="396169"/>
          </a:xfrm>
        </p:spPr>
        <p:txBody>
          <a:bodyPr anchor="b">
            <a:normAutofit/>
          </a:bodyPr>
          <a:lstStyle>
            <a:lvl1pPr>
              <a:defRPr sz="18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2</a:t>
            </a:r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DE3302C-8FF4-4AA3-8A6F-6902DDE71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5949" y="2372851"/>
            <a:ext cx="4054661" cy="963243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C529BE3-E478-415C-8E11-F6E3889F7B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5949" y="3493297"/>
            <a:ext cx="4054661" cy="396170"/>
          </a:xfrm>
        </p:spPr>
        <p:txBody>
          <a:bodyPr anchor="b">
            <a:normAutofit/>
          </a:bodyPr>
          <a:lstStyle>
            <a:lvl1pPr>
              <a:defRPr sz="18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3</a:t>
            </a:r>
            <a:endParaRPr lang="fr-BE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C86EFF7E-B23F-4101-98D7-AD92BA9222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5948" y="3959123"/>
            <a:ext cx="4054661" cy="963243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2C6D2DB-87AB-454B-B23C-63D5977745B0}"/>
              </a:ext>
            </a:extLst>
          </p:cNvPr>
          <p:cNvCxnSpPr>
            <a:cxnSpLocks/>
          </p:cNvCxnSpPr>
          <p:nvPr userDrawn="1"/>
        </p:nvCxnSpPr>
        <p:spPr>
          <a:xfrm>
            <a:off x="3831300" y="0"/>
            <a:ext cx="0" cy="51435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77724895-42A9-4858-B20E-48D688CD1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478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bg>
      <p:bgPr>
        <a:solidFill>
          <a:srgbClr val="FBD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F9908-4622-4D63-A5E2-7229B96C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83" y="1360909"/>
            <a:ext cx="3187024" cy="1973246"/>
          </a:xfrm>
        </p:spPr>
        <p:txBody>
          <a:bodyPr/>
          <a:lstStyle>
            <a:lvl1pPr>
              <a:lnSpc>
                <a:spcPts val="3300"/>
              </a:lnSpc>
              <a:defRPr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706CF87-32D5-4DD3-8CD3-B743544A5E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51483" y="809777"/>
            <a:ext cx="4524375" cy="38302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3F38850-52C0-6E46-B28F-A3EAE1BCCE17}"/>
              </a:ext>
            </a:extLst>
          </p:cNvPr>
          <p:cNvCxnSpPr>
            <a:cxnSpLocks/>
          </p:cNvCxnSpPr>
          <p:nvPr userDrawn="1"/>
        </p:nvCxnSpPr>
        <p:spPr>
          <a:xfrm>
            <a:off x="3831300" y="0"/>
            <a:ext cx="0" cy="51435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03F76229-AD92-402A-873B-02703BDAD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184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Dispo2">
    <p:bg>
      <p:bgPr>
        <a:solidFill>
          <a:srgbClr val="921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8D0DA-8EC2-4C13-BA02-6E97F35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086" y="318299"/>
            <a:ext cx="7323712" cy="994172"/>
          </a:xfrm>
        </p:spPr>
        <p:txBody>
          <a:bodyPr anchor="b"/>
          <a:lstStyle>
            <a:lvl1pPr algn="ctr">
              <a:lnSpc>
                <a:spcPts val="33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C817F15-DE05-4674-8AAA-36C3EC0A11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6959" y="1779985"/>
            <a:ext cx="7323839" cy="28622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1BCE60-57CB-4417-9A8C-DF5C3F18A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554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_Dis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E63A9C51-A6E6-42FE-9C8E-0E337B93CE0C}"/>
              </a:ext>
            </a:extLst>
          </p:cNvPr>
          <p:cNvSpPr/>
          <p:nvPr userDrawn="1"/>
        </p:nvSpPr>
        <p:spPr>
          <a:xfrm rot="5400000">
            <a:off x="-55914" y="55913"/>
            <a:ext cx="5143498" cy="5031671"/>
          </a:xfrm>
          <a:prstGeom prst="rtTriangle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EA8633-F66C-4A58-8CEB-61D2C9B12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6723" y="619306"/>
            <a:ext cx="2873499" cy="1274099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50E2E22-F716-46C7-8C8B-65CBB0508BE5}"/>
              </a:ext>
            </a:extLst>
          </p:cNvPr>
          <p:cNvSpPr txBox="1">
            <a:spLocks/>
          </p:cNvSpPr>
          <p:nvPr userDrawn="1"/>
        </p:nvSpPr>
        <p:spPr>
          <a:xfrm>
            <a:off x="1432227" y="4053714"/>
            <a:ext cx="1476073" cy="90708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050" b="1">
                <a:solidFill>
                  <a:srgbClr val="E50046"/>
                </a:solidFill>
                <a:latin typeface="Avenir Next LT Pro" panose="020B0504020202020204" pitchFamily="34" charset="77"/>
              </a:rPr>
              <a:t>Service public</a:t>
            </a:r>
            <a:br>
              <a:rPr lang="fr-FR" sz="1050" b="1">
                <a:solidFill>
                  <a:srgbClr val="E50046"/>
                </a:solidFill>
                <a:latin typeface="Avenir Next LT Pro" panose="020B0504020202020204" pitchFamily="34" charset="77"/>
              </a:rPr>
            </a:br>
            <a:r>
              <a:rPr lang="fr-FR" sz="1050" b="1">
                <a:solidFill>
                  <a:srgbClr val="E50046"/>
                </a:solidFill>
                <a:latin typeface="Avenir Next LT Pro" panose="020B0504020202020204" pitchFamily="34" charset="77"/>
              </a:rPr>
              <a:t>de Wallonie</a:t>
            </a:r>
            <a:endParaRPr lang="fr-FR" sz="900">
              <a:solidFill>
                <a:srgbClr val="E50046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5383D84-1C19-4DC5-B14C-410B0CEB9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9762" y="3131827"/>
            <a:ext cx="3056816" cy="234192"/>
          </a:xfrm>
        </p:spPr>
        <p:txBody>
          <a:bodyPr anchor="t">
            <a:normAutofit/>
          </a:bodyPr>
          <a:lstStyle>
            <a:lvl1pPr>
              <a:defRPr sz="1200">
                <a:solidFill>
                  <a:srgbClr val="E50046"/>
                </a:solidFill>
              </a:defRPr>
            </a:lvl1pPr>
          </a:lstStyle>
          <a:p>
            <a:pPr lvl="0"/>
            <a:r>
              <a:rPr lang="fr-FR"/>
              <a:t>Intervenant</a:t>
            </a:r>
            <a:endParaRPr lang="fr-BE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6AE7DAA-1B84-42B2-8E0A-1B46F20E34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4512" y="4380722"/>
            <a:ext cx="1356122" cy="580079"/>
          </a:xfrm>
        </p:spPr>
        <p:txBody>
          <a:bodyPr anchor="b">
            <a:normAutofit/>
          </a:bodyPr>
          <a:lstStyle>
            <a:lvl1pPr>
              <a:defRPr sz="900">
                <a:solidFill>
                  <a:srgbClr val="E5004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SPW #entité</a:t>
            </a:r>
            <a:endParaRPr lang="fr-BE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4414A048-6B96-43EF-A553-2208D09F93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5718" y="4380722"/>
            <a:ext cx="1356122" cy="580079"/>
          </a:xfrm>
        </p:spPr>
        <p:txBody>
          <a:bodyPr anchor="b">
            <a:normAutofit/>
          </a:bodyPr>
          <a:lstStyle>
            <a:lvl1pPr>
              <a:defRPr sz="900">
                <a:solidFill>
                  <a:srgbClr val="E5004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Département</a:t>
            </a:r>
            <a:endParaRPr lang="fr-BE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703263B8-0D8D-4874-82D4-659FD5A22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7450" y="4380722"/>
            <a:ext cx="1356122" cy="580079"/>
          </a:xfrm>
        </p:spPr>
        <p:txBody>
          <a:bodyPr anchor="b">
            <a:normAutofit/>
          </a:bodyPr>
          <a:lstStyle>
            <a:lvl1pPr>
              <a:defRPr sz="900" b="1">
                <a:solidFill>
                  <a:srgbClr val="E5004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Date</a:t>
            </a:r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9DFC3-8C9C-40E5-8DF1-4AD7E7788CDF}"/>
              </a:ext>
            </a:extLst>
          </p:cNvPr>
          <p:cNvSpPr txBox="1"/>
          <p:nvPr userDrawn="1"/>
        </p:nvSpPr>
        <p:spPr>
          <a:xfrm>
            <a:off x="3627989" y="1780603"/>
            <a:ext cx="50315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BE" sz="3300" b="1" i="0">
                <a:solidFill>
                  <a:srgbClr val="E50046"/>
                </a:solidFill>
                <a:latin typeface="Avenir Next LT Pro Demi" panose="020B0504020202020204" pitchFamily="34" charset="77"/>
              </a:rPr>
              <a:t>Merci pour </a:t>
            </a:r>
            <a:br>
              <a:rPr lang="fr-BE" sz="3300" b="1" i="0">
                <a:solidFill>
                  <a:srgbClr val="E50046"/>
                </a:solidFill>
                <a:latin typeface="Avenir Next LT Pro Demi" panose="020B0504020202020204" pitchFamily="34" charset="77"/>
              </a:rPr>
            </a:br>
            <a:r>
              <a:rPr lang="fr-BE" sz="3300" b="1" i="0">
                <a:solidFill>
                  <a:srgbClr val="E50046"/>
                </a:solidFill>
                <a:latin typeface="Avenir Next LT Pro Demi" panose="020B0504020202020204" pitchFamily="34" charset="77"/>
              </a:rPr>
              <a:t>votre attention !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1C46DE48-2CD6-42C1-9377-B38A50E34A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9762" y="3452879"/>
            <a:ext cx="3056816" cy="234192"/>
          </a:xfrm>
        </p:spPr>
        <p:txBody>
          <a:bodyPr anchor="t">
            <a:normAutofit/>
          </a:bodyPr>
          <a:lstStyle>
            <a:lvl1pPr>
              <a:defRPr sz="1200">
                <a:solidFill>
                  <a:srgbClr val="E50046"/>
                </a:solidFill>
              </a:defRPr>
            </a:lvl1pPr>
          </a:lstStyle>
          <a:p>
            <a:pPr lvl="0"/>
            <a:r>
              <a:rPr lang="fr-FR"/>
              <a:t>Téléphone</a:t>
            </a:r>
            <a:endParaRPr lang="fr-BE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614B6D9B-C0AE-475B-AA9E-4B5C22DE8B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9761" y="3776417"/>
            <a:ext cx="3056816" cy="234192"/>
          </a:xfrm>
        </p:spPr>
        <p:txBody>
          <a:bodyPr anchor="t">
            <a:normAutofit/>
          </a:bodyPr>
          <a:lstStyle>
            <a:lvl1pPr>
              <a:defRPr sz="1200">
                <a:solidFill>
                  <a:srgbClr val="E50046"/>
                </a:solidFill>
              </a:defRPr>
            </a:lvl1pPr>
          </a:lstStyle>
          <a:p>
            <a:pPr lvl="0"/>
            <a:r>
              <a:rPr lang="fr-FR"/>
              <a:t>Mail</a:t>
            </a:r>
            <a:endParaRPr lang="fr-B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67D6A8A-CA9A-4958-87A4-3560D9AE0057}"/>
              </a:ext>
            </a:extLst>
          </p:cNvPr>
          <p:cNvSpPr/>
          <p:nvPr userDrawn="1"/>
        </p:nvSpPr>
        <p:spPr>
          <a:xfrm>
            <a:off x="3627989" y="3113923"/>
            <a:ext cx="270000" cy="27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030AEA7-C5F4-49CB-9E5E-6D71AC5B528A}"/>
              </a:ext>
            </a:extLst>
          </p:cNvPr>
          <p:cNvSpPr/>
          <p:nvPr userDrawn="1"/>
        </p:nvSpPr>
        <p:spPr>
          <a:xfrm>
            <a:off x="3627989" y="3436218"/>
            <a:ext cx="270000" cy="27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4676370-5517-47DF-9DC9-436F808C9532}"/>
              </a:ext>
            </a:extLst>
          </p:cNvPr>
          <p:cNvSpPr/>
          <p:nvPr userDrawn="1"/>
        </p:nvSpPr>
        <p:spPr>
          <a:xfrm>
            <a:off x="3627989" y="3758513"/>
            <a:ext cx="270000" cy="27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9" name="Graphique 8" descr="Utilisateur contour">
            <a:extLst>
              <a:ext uri="{FF2B5EF4-FFF2-40B4-BE49-F238E27FC236}">
                <a16:creationId xmlns:a16="http://schemas.microsoft.com/office/drawing/2014/main" id="{DD294D12-81B5-4140-9320-DE5DA8B7D2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1989" y="3167923"/>
            <a:ext cx="162000" cy="162000"/>
          </a:xfrm>
          <a:prstGeom prst="rect">
            <a:avLst/>
          </a:prstGeom>
        </p:spPr>
      </p:pic>
      <p:pic>
        <p:nvPicPr>
          <p:cNvPr id="11" name="Graphique 10" descr="Téléphone à haut-parleur contour">
            <a:extLst>
              <a:ext uri="{FF2B5EF4-FFF2-40B4-BE49-F238E27FC236}">
                <a16:creationId xmlns:a16="http://schemas.microsoft.com/office/drawing/2014/main" id="{6D3F11E2-D147-45A9-9141-6AB9209B0D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1989" y="3489098"/>
            <a:ext cx="162000" cy="162000"/>
          </a:xfrm>
          <a:prstGeom prst="rect">
            <a:avLst/>
          </a:prstGeom>
        </p:spPr>
      </p:pic>
      <p:pic>
        <p:nvPicPr>
          <p:cNvPr id="23" name="Graphique 22" descr="Adresse de courrier contour">
            <a:extLst>
              <a:ext uri="{FF2B5EF4-FFF2-40B4-BE49-F238E27FC236}">
                <a16:creationId xmlns:a16="http://schemas.microsoft.com/office/drawing/2014/main" id="{CC94387D-06F0-477D-97E4-994AB4FF001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1989" y="3811039"/>
            <a:ext cx="1620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50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_Dispo2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CA905D-BEE0-4904-8CF2-34603E4F5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8950" cy="1343025"/>
          </a:xfrm>
          <a:prstGeom prst="rect">
            <a:avLst/>
          </a:prstGeom>
        </p:spPr>
      </p:pic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001534A-9097-4AD3-A8D3-122745673E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4475" y="1343025"/>
            <a:ext cx="2619000" cy="2619000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67AEFBC-1714-411E-B7F7-7A0320C6983C}"/>
              </a:ext>
            </a:extLst>
          </p:cNvPr>
          <p:cNvSpPr txBox="1">
            <a:spLocks/>
          </p:cNvSpPr>
          <p:nvPr userDrawn="1"/>
        </p:nvSpPr>
        <p:spPr>
          <a:xfrm>
            <a:off x="1432227" y="4053714"/>
            <a:ext cx="1476073" cy="90708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050" b="1">
                <a:solidFill>
                  <a:schemeClr val="bg1"/>
                </a:solidFill>
                <a:latin typeface="Avenir Next LT Pro" panose="020B0504020202020204" pitchFamily="34" charset="77"/>
              </a:rPr>
              <a:t>Service public</a:t>
            </a:r>
            <a:br>
              <a:rPr lang="fr-FR" sz="1050" b="1">
                <a:solidFill>
                  <a:schemeClr val="bg1"/>
                </a:solidFill>
                <a:latin typeface="Avenir Next LT Pro" panose="020B0504020202020204" pitchFamily="34" charset="77"/>
              </a:rPr>
            </a:br>
            <a:r>
              <a:rPr lang="fr-FR" sz="1050" b="1">
                <a:solidFill>
                  <a:schemeClr val="bg1"/>
                </a:solidFill>
                <a:latin typeface="Avenir Next LT Pro" panose="020B0504020202020204" pitchFamily="34" charset="77"/>
              </a:rPr>
              <a:t>de Wallonie</a:t>
            </a:r>
            <a:endParaRPr lang="fr-FR" sz="90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359DDD87-2458-4DA5-95CA-CCD2A2020E2D}"/>
              </a:ext>
            </a:extLst>
          </p:cNvPr>
          <p:cNvSpPr/>
          <p:nvPr userDrawn="1"/>
        </p:nvSpPr>
        <p:spPr>
          <a:xfrm rot="16200000">
            <a:off x="8981789" y="4981287"/>
            <a:ext cx="163995" cy="160430"/>
          </a:xfrm>
          <a:prstGeom prst="rtTriangle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bg1"/>
              </a:solidFill>
            </a:endParaRP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D2039DBF-E359-472F-9C6A-0B97BA10E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4512" y="4380722"/>
            <a:ext cx="1356122" cy="580079"/>
          </a:xfrm>
        </p:spPr>
        <p:txBody>
          <a:bodyPr anchor="b">
            <a:norm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SPW #entité</a:t>
            </a:r>
            <a:endParaRPr lang="fr-BE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FDCD0438-B453-4551-8C5D-2F78DEA4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5718" y="4380722"/>
            <a:ext cx="1356122" cy="580079"/>
          </a:xfrm>
        </p:spPr>
        <p:txBody>
          <a:bodyPr anchor="b">
            <a:norm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Département</a:t>
            </a:r>
            <a:endParaRPr lang="fr-BE"/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FBDEB831-AFC9-48A4-8FA3-0856B807FE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7450" y="4380722"/>
            <a:ext cx="1356122" cy="580079"/>
          </a:xfrm>
        </p:spPr>
        <p:txBody>
          <a:bodyPr anchor="b">
            <a:normAutofit/>
          </a:bodyPr>
          <a:lstStyle>
            <a:lvl1pPr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Date</a:t>
            </a:r>
            <a:endParaRPr lang="fr-BE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217EA857-64A7-4638-AA6A-00352C7AB6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2407" y="2847606"/>
            <a:ext cx="3056816" cy="234192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Intervenant</a:t>
            </a:r>
            <a:endParaRPr lang="fr-BE"/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3E24DB6B-6114-4848-98B9-3B825AB731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2407" y="3168658"/>
            <a:ext cx="3056816" cy="234192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Téléphone</a:t>
            </a:r>
            <a:endParaRPr lang="fr-BE"/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537F8D92-02DE-4F56-9C20-C0543E9244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2406" y="3491435"/>
            <a:ext cx="3056816" cy="234192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Mail</a:t>
            </a:r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6CAF4D0-F54E-4653-A198-6CB930012413}"/>
              </a:ext>
            </a:extLst>
          </p:cNvPr>
          <p:cNvSpPr/>
          <p:nvPr userDrawn="1"/>
        </p:nvSpPr>
        <p:spPr>
          <a:xfrm>
            <a:off x="4570634" y="2829702"/>
            <a:ext cx="270000" cy="27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>
              <a:solidFill>
                <a:schemeClr val="bg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F564F9B-9CAF-4CD6-8448-BF639F383E2C}"/>
              </a:ext>
            </a:extLst>
          </p:cNvPr>
          <p:cNvSpPr/>
          <p:nvPr userDrawn="1"/>
        </p:nvSpPr>
        <p:spPr>
          <a:xfrm>
            <a:off x="4570634" y="3151997"/>
            <a:ext cx="270000" cy="27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>
              <a:solidFill>
                <a:schemeClr val="bg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CEA8388-52AE-451F-9E6A-73BC22C556E9}"/>
              </a:ext>
            </a:extLst>
          </p:cNvPr>
          <p:cNvSpPr/>
          <p:nvPr userDrawn="1"/>
        </p:nvSpPr>
        <p:spPr>
          <a:xfrm>
            <a:off x="4570634" y="3473531"/>
            <a:ext cx="270000" cy="27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>
              <a:solidFill>
                <a:schemeClr val="bg1"/>
              </a:solidFill>
            </a:endParaRPr>
          </a:p>
        </p:txBody>
      </p:sp>
      <p:pic>
        <p:nvPicPr>
          <p:cNvPr id="21" name="Graphique 20" descr="Utilisateur contour">
            <a:extLst>
              <a:ext uri="{FF2B5EF4-FFF2-40B4-BE49-F238E27FC236}">
                <a16:creationId xmlns:a16="http://schemas.microsoft.com/office/drawing/2014/main" id="{70189C17-00F7-4AAD-981A-52E06A416A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4634" y="2883702"/>
            <a:ext cx="162000" cy="162000"/>
          </a:xfrm>
          <a:prstGeom prst="rect">
            <a:avLst/>
          </a:prstGeom>
        </p:spPr>
      </p:pic>
      <p:pic>
        <p:nvPicPr>
          <p:cNvPr id="22" name="Graphique 21" descr="Téléphone à haut-parleur contour">
            <a:extLst>
              <a:ext uri="{FF2B5EF4-FFF2-40B4-BE49-F238E27FC236}">
                <a16:creationId xmlns:a16="http://schemas.microsoft.com/office/drawing/2014/main" id="{B7488837-77D9-4554-8845-F24AE75C42F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4634" y="3204878"/>
            <a:ext cx="162000" cy="162000"/>
          </a:xfrm>
          <a:prstGeom prst="rect">
            <a:avLst/>
          </a:prstGeom>
        </p:spPr>
      </p:pic>
      <p:pic>
        <p:nvPicPr>
          <p:cNvPr id="23" name="Graphique 22" descr="Adresse de courrier contour">
            <a:extLst>
              <a:ext uri="{FF2B5EF4-FFF2-40B4-BE49-F238E27FC236}">
                <a16:creationId xmlns:a16="http://schemas.microsoft.com/office/drawing/2014/main" id="{992F61C4-BE5C-45EC-99EC-09BD2AFF72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4634" y="3526057"/>
            <a:ext cx="162000" cy="162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DBCFCC01-5499-4DFE-B652-88F9CE46B57B}"/>
              </a:ext>
            </a:extLst>
          </p:cNvPr>
          <p:cNvSpPr txBox="1"/>
          <p:nvPr userDrawn="1"/>
        </p:nvSpPr>
        <p:spPr>
          <a:xfrm>
            <a:off x="4570634" y="1452936"/>
            <a:ext cx="35585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BE" sz="3300" b="1" i="0">
                <a:solidFill>
                  <a:schemeClr val="bg1"/>
                </a:solidFill>
                <a:latin typeface="Avenir Next LT Pro Demi" panose="020B0504020202020204" pitchFamily="34" charset="77"/>
              </a:rPr>
              <a:t>Merci pour </a:t>
            </a:r>
            <a:br>
              <a:rPr lang="fr-BE" sz="3300" b="1" i="0">
                <a:solidFill>
                  <a:schemeClr val="bg1"/>
                </a:solidFill>
                <a:latin typeface="Avenir Next LT Pro Demi" panose="020B0504020202020204" pitchFamily="34" charset="77"/>
              </a:rPr>
            </a:br>
            <a:r>
              <a:rPr lang="fr-BE" sz="3300" b="1" i="0">
                <a:solidFill>
                  <a:schemeClr val="bg1"/>
                </a:solidFill>
                <a:latin typeface="Avenir Next LT Pro Demi" panose="020B0504020202020204" pitchFamily="34" charset="77"/>
              </a:rPr>
              <a:t>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80917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3131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_Dispo3">
    <p:bg>
      <p:bgPr>
        <a:solidFill>
          <a:srgbClr val="E50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4D979AA-B05E-49CF-AC0F-513AEE924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1400" y="1"/>
            <a:ext cx="3882601" cy="514350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51AA946-C477-48E9-982E-0F231806801E}"/>
              </a:ext>
            </a:extLst>
          </p:cNvPr>
          <p:cNvSpPr txBox="1">
            <a:spLocks/>
          </p:cNvSpPr>
          <p:nvPr userDrawn="1"/>
        </p:nvSpPr>
        <p:spPr>
          <a:xfrm>
            <a:off x="926245" y="396929"/>
            <a:ext cx="4118402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50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78927C0-0A04-4053-A791-3F812E7AFDFB}"/>
              </a:ext>
            </a:extLst>
          </p:cNvPr>
          <p:cNvSpPr txBox="1">
            <a:spLocks/>
          </p:cNvSpPr>
          <p:nvPr userDrawn="1"/>
        </p:nvSpPr>
        <p:spPr>
          <a:xfrm>
            <a:off x="926244" y="2256685"/>
            <a:ext cx="4118402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F50E8CA-E9D9-46C8-9386-44A118772EB7}"/>
              </a:ext>
            </a:extLst>
          </p:cNvPr>
          <p:cNvSpPr txBox="1">
            <a:spLocks/>
          </p:cNvSpPr>
          <p:nvPr userDrawn="1"/>
        </p:nvSpPr>
        <p:spPr>
          <a:xfrm>
            <a:off x="2334638" y="270001"/>
            <a:ext cx="2710009" cy="20145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fr-FR" sz="1050" b="1">
                <a:solidFill>
                  <a:schemeClr val="bg1"/>
                </a:solidFill>
                <a:latin typeface="Avenir Next LT Pro" panose="020B0504020202020204" pitchFamily="34" charset="77"/>
              </a:rPr>
              <a:t>Service public de Wallonie</a:t>
            </a:r>
            <a:endParaRPr lang="fr-FR" sz="105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A6DF92-B356-40A8-95CC-A045CE6289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4638" y="471451"/>
            <a:ext cx="2710009" cy="265214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bg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fr-BE" sz="1050"/>
              <a:t>SPW #entité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0614D75-A381-4FBF-A4E5-F7176971F5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4637" y="716020"/>
            <a:ext cx="2710009" cy="265214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bg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fr-BE" sz="1050"/>
              <a:t>Département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5996BE37-CE21-4290-BC76-0903820B0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663" y="3108900"/>
            <a:ext cx="3056816" cy="234192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Intervenant</a:t>
            </a:r>
            <a:endParaRPr lang="fr-BE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5D88B5A4-68C7-4468-838B-BBF23E477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2662" y="3429952"/>
            <a:ext cx="3056816" cy="234192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Téléphone</a:t>
            </a:r>
            <a:endParaRPr lang="fr-BE"/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1403C73D-1B1C-4D7F-99F0-C690D97BD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92662" y="3751252"/>
            <a:ext cx="3056816" cy="234192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Mail</a:t>
            </a:r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CB14B59-084C-445B-BAC3-4521403FDDAF}"/>
              </a:ext>
            </a:extLst>
          </p:cNvPr>
          <p:cNvSpPr/>
          <p:nvPr userDrawn="1"/>
        </p:nvSpPr>
        <p:spPr>
          <a:xfrm>
            <a:off x="890889" y="3090996"/>
            <a:ext cx="270000" cy="27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>
              <a:solidFill>
                <a:schemeClr val="bg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DD5B52A-2F8D-4862-B7DB-4748180B5A55}"/>
              </a:ext>
            </a:extLst>
          </p:cNvPr>
          <p:cNvSpPr/>
          <p:nvPr userDrawn="1"/>
        </p:nvSpPr>
        <p:spPr>
          <a:xfrm>
            <a:off x="890889" y="3413291"/>
            <a:ext cx="270000" cy="27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>
              <a:solidFill>
                <a:schemeClr val="bg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4ED18EE-DAE7-43E9-9472-AA8B5B85528C}"/>
              </a:ext>
            </a:extLst>
          </p:cNvPr>
          <p:cNvSpPr/>
          <p:nvPr userDrawn="1"/>
        </p:nvSpPr>
        <p:spPr>
          <a:xfrm>
            <a:off x="890889" y="3734822"/>
            <a:ext cx="270000" cy="27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>
              <a:solidFill>
                <a:schemeClr val="bg1"/>
              </a:solidFill>
            </a:endParaRPr>
          </a:p>
        </p:txBody>
      </p:sp>
      <p:pic>
        <p:nvPicPr>
          <p:cNvPr id="21" name="Graphique 20" descr="Utilisateur contour">
            <a:extLst>
              <a:ext uri="{FF2B5EF4-FFF2-40B4-BE49-F238E27FC236}">
                <a16:creationId xmlns:a16="http://schemas.microsoft.com/office/drawing/2014/main" id="{A8426423-8FC7-4240-A0F8-9A50106AE2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4889" y="3144996"/>
            <a:ext cx="162000" cy="162000"/>
          </a:xfrm>
          <a:prstGeom prst="rect">
            <a:avLst/>
          </a:prstGeom>
        </p:spPr>
      </p:pic>
      <p:pic>
        <p:nvPicPr>
          <p:cNvPr id="22" name="Graphique 21" descr="Téléphone à haut-parleur contour">
            <a:extLst>
              <a:ext uri="{FF2B5EF4-FFF2-40B4-BE49-F238E27FC236}">
                <a16:creationId xmlns:a16="http://schemas.microsoft.com/office/drawing/2014/main" id="{271586A6-2518-47AA-8F57-A0A9AF3AD9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889" y="3466172"/>
            <a:ext cx="162000" cy="162000"/>
          </a:xfrm>
          <a:prstGeom prst="rect">
            <a:avLst/>
          </a:prstGeom>
        </p:spPr>
      </p:pic>
      <p:pic>
        <p:nvPicPr>
          <p:cNvPr id="23" name="Graphique 22" descr="Adresse de courrier contour">
            <a:extLst>
              <a:ext uri="{FF2B5EF4-FFF2-40B4-BE49-F238E27FC236}">
                <a16:creationId xmlns:a16="http://schemas.microsoft.com/office/drawing/2014/main" id="{9B1DDEEE-5ED3-4BFB-A366-52CC2BBB50C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889" y="3787348"/>
            <a:ext cx="162000" cy="162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AB60149-75CF-46B1-AB40-302BDC68580A}"/>
              </a:ext>
            </a:extLst>
          </p:cNvPr>
          <p:cNvSpPr txBox="1"/>
          <p:nvPr userDrawn="1"/>
        </p:nvSpPr>
        <p:spPr>
          <a:xfrm>
            <a:off x="890890" y="1714230"/>
            <a:ext cx="35585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fr-BE" sz="3300" b="1" i="0">
                <a:solidFill>
                  <a:schemeClr val="bg1"/>
                </a:solidFill>
                <a:latin typeface="Avenir Next LT Pro Demi" panose="020B0504020202020204" pitchFamily="34" charset="77"/>
              </a:rPr>
              <a:t>Merci pour </a:t>
            </a:r>
            <a:br>
              <a:rPr lang="fr-BE" sz="3300" b="1" i="0">
                <a:solidFill>
                  <a:schemeClr val="bg1"/>
                </a:solidFill>
                <a:latin typeface="Avenir Next LT Pro Demi" panose="020B0504020202020204" pitchFamily="34" charset="77"/>
              </a:rPr>
            </a:br>
            <a:r>
              <a:rPr lang="fr-BE" sz="3300" b="1" i="0">
                <a:solidFill>
                  <a:schemeClr val="bg1"/>
                </a:solidFill>
                <a:latin typeface="Avenir Next LT Pro Demi" panose="020B0504020202020204" pitchFamily="34" charset="77"/>
              </a:rPr>
              <a:t>votre attention !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21A3245A-0008-40CD-896F-9E319C67DB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099" y="4456531"/>
            <a:ext cx="1356122" cy="580079"/>
          </a:xfrm>
        </p:spPr>
        <p:txBody>
          <a:bodyPr anchor="b">
            <a:normAutofit/>
          </a:bodyPr>
          <a:lstStyle>
            <a:lvl1pPr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r-BE" sz="900"/>
              <a:t>Date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9789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3A9C8-3482-46F2-8003-132310DA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300"/>
              </a:lnSpc>
              <a:defRPr b="1" i="0"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e l'image en ligne 3">
            <a:extLst>
              <a:ext uri="{FF2B5EF4-FFF2-40B4-BE49-F238E27FC236}">
                <a16:creationId xmlns:a16="http://schemas.microsoft.com/office/drawing/2014/main" id="{A55276B4-6773-4880-87F2-075FCFB7CF9F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895350" y="1860948"/>
            <a:ext cx="6563916" cy="2596753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E6167372-144C-49AC-94FE-6B57A293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2818" y="4760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214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4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6549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3495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7750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12/05/2026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12/05/2026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12/05/2026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000"/>
            <a:ext cx="1966896" cy="874588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B6A17-D7A4-3049-9C0B-80302430D2B0}" type="datetimeFigureOut">
              <a:rPr lang="fr-FR" sz="1200" smtClean="0">
                <a:solidFill>
                  <a:srgbClr val="898989"/>
                </a:solidFill>
              </a:rPr>
              <a:pPr/>
              <a:t>12/05/2026</a:t>
            </a:fld>
            <a:endParaRPr lang="fr-FR" sz="1200" dirty="0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1200" b="1" smtClean="0">
                <a:solidFill>
                  <a:srgbClr val="898989"/>
                </a:solidFill>
              </a:rPr>
              <a:pPr/>
              <a:t>‹N°›</a:t>
            </a:fld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7AB929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4649500"/>
            <a:ext cx="80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spc="-50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en-GB" sz="12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1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|</a:t>
            </a:r>
            <a:r>
              <a:rPr lang="fr-FR" sz="12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200" b="1" kern="1200" spc="-50" dirty="0">
                <a:solidFill>
                  <a:srgbClr val="7AB929"/>
                </a:solidFill>
                <a:effectLst/>
                <a:latin typeface="Arial"/>
                <a:ea typeface="ＭＳ Ｐゴシック" charset="0"/>
                <a:cs typeface="Arial"/>
              </a:rPr>
              <a:t>SPW </a:t>
            </a:r>
            <a:r>
              <a:rPr lang="fr-FR" sz="1200" b="1" spc="-50" dirty="0">
                <a:solidFill>
                  <a:srgbClr val="7AB929"/>
                </a:solidFill>
                <a:latin typeface="Arial"/>
                <a:cs typeface="Arial"/>
              </a:rPr>
              <a:t>Agriculture, Ressources naturelles et Environnement</a:t>
            </a:r>
          </a:p>
        </p:txBody>
      </p:sp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7AB92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45A160-B1AF-47CF-8560-7EE1B6C7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FF19AC-F778-4D24-816B-F534A0601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64173E-8D98-574F-9773-1941B3412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60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</p:sldLayoutIdLst>
  <p:hf hdr="0" ftr="0" dt="0"/>
  <p:txStyles>
    <p:titleStyle>
      <a:lvl1pPr algn="l" defTabSz="685800" rtl="0" eaLnBrk="1" latinLnBrk="0" hangingPunct="1">
        <a:lnSpc>
          <a:spcPts val="3300"/>
        </a:lnSpc>
        <a:spcBef>
          <a:spcPct val="0"/>
        </a:spcBef>
        <a:buNone/>
        <a:defRPr sz="3300" b="1" i="0" kern="1200" spc="0" baseline="0">
          <a:solidFill>
            <a:schemeClr val="tx1"/>
          </a:solidFill>
          <a:latin typeface="Avenir Next LT Pro Demi" panose="020B0504020202020204" pitchFamily="34" charset="77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eur-lex.europa.eu/legal-content/FR/TXT/HTML/?uri=OJ:L_202500912#tit_1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odiversite.wallonie.be/home/agir/reglement-sur-la-restauration-de-la-nature.html" TargetMode="External"/><Relationship Id="rId2" Type="http://schemas.openxmlformats.org/officeDocument/2006/relationships/hyperlink" Target="mailto:reglement.restauration.nature@spw.wallonie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ur-lex.europa.eu/legal-content/FR/TXT/HTML/?uri=OJ:L_202401991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2615B29C-C6D9-8738-8BB6-2E9FB9AD22FD}"/>
              </a:ext>
            </a:extLst>
          </p:cNvPr>
          <p:cNvSpPr txBox="1"/>
          <p:nvPr/>
        </p:nvSpPr>
        <p:spPr>
          <a:xfrm>
            <a:off x="3714507" y="1925561"/>
            <a:ext cx="5294981" cy="9925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BE" sz="2325" dirty="0">
                <a:solidFill>
                  <a:srgbClr val="548235"/>
                </a:solidFill>
                <a:latin typeface="Avenir Next LT Pro Demi"/>
              </a:rPr>
              <a:t>Plan de restauration de la nature</a:t>
            </a:r>
            <a:endParaRPr lang="en-US" dirty="0">
              <a:latin typeface="Avenir Next LT Pro Demi"/>
            </a:endParaRPr>
          </a:p>
          <a:p>
            <a:pPr algn="r"/>
            <a:endParaRPr lang="en-US" sz="2325" dirty="0">
              <a:latin typeface="Avenir Next LT Pro Demi"/>
            </a:endParaRPr>
          </a:p>
          <a:p>
            <a:pPr algn="r"/>
            <a:endParaRPr lang="en-US" sz="1350" dirty="0">
              <a:ea typeface="Calibri"/>
              <a:cs typeface="Calibri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4878A42-CCBA-BA2F-CA48-C0CD84F7EF42}"/>
              </a:ext>
            </a:extLst>
          </p:cNvPr>
          <p:cNvSpPr txBox="1">
            <a:spLocks/>
          </p:cNvSpPr>
          <p:nvPr/>
        </p:nvSpPr>
        <p:spPr>
          <a:xfrm>
            <a:off x="1108129" y="2521992"/>
            <a:ext cx="7966846" cy="77695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0000" lnSpcReduction="2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7AB929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fr-FR" sz="3000" dirty="0"/>
              <a:t>Concertations</a:t>
            </a:r>
          </a:p>
          <a:p>
            <a:pPr algn="r"/>
            <a:r>
              <a:rPr lang="fr-FR" sz="3000" dirty="0"/>
              <a:t>Processus – agenda – objectifs 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7A1C2D3-70B8-EABF-3BCA-420E91692943}"/>
              </a:ext>
            </a:extLst>
          </p:cNvPr>
          <p:cNvSpPr txBox="1"/>
          <p:nvPr/>
        </p:nvSpPr>
        <p:spPr>
          <a:xfrm>
            <a:off x="3210334" y="3753139"/>
            <a:ext cx="5707277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189"/>
            <a:endParaRPr lang="fr-FR" sz="11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algn="r" defTabSz="457189"/>
            <a:r>
              <a:rPr lang="fr-FR" sz="1100" i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0"/>
              </a:rPr>
              <a:t>Julie LEBEAU</a:t>
            </a:r>
            <a:br>
              <a:rPr lang="fr-FR" sz="1100" i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</a:br>
            <a:r>
              <a:rPr lang="fr-FR" sz="1100" i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0"/>
                <a:ea typeface="Arial"/>
                <a:cs typeface="Arial"/>
              </a:rPr>
              <a:t>SPW ARNE - </a:t>
            </a:r>
            <a:r>
              <a:rPr lang="fr-FR" sz="1100" i="1" dirty="0">
                <a:solidFill>
                  <a:schemeClr val="accent3">
                    <a:lumMod val="75000"/>
                  </a:schemeClr>
                </a:solidFill>
                <a:latin typeface="Avenir Next LT Pro" panose="020B0504020202020204" pitchFamily="34" charset="0"/>
              </a:rPr>
              <a:t>Département de la Nature et des Forêts – Direction de la Nature et des Espaces verts</a:t>
            </a:r>
            <a:endParaRPr lang="fr-FR" sz="1100" i="1" dirty="0">
              <a:solidFill>
                <a:schemeClr val="accent3">
                  <a:lumMod val="75000"/>
                </a:schemeClr>
              </a:solidFill>
              <a:latin typeface="Avenir Next LT Pro" panose="020B0504020202020204" pitchFamily="34" charset="0"/>
              <a:ea typeface="Calibri"/>
              <a:cs typeface="Calibri"/>
            </a:endParaRPr>
          </a:p>
          <a:p>
            <a:pPr algn="r" defTabSz="457189"/>
            <a:endParaRPr lang="fr-FR" sz="1100" i="1" dirty="0">
              <a:solidFill>
                <a:schemeClr val="accent3">
                  <a:lumMod val="75000"/>
                </a:schemeClr>
              </a:solidFill>
              <a:latin typeface="Avenir Next LT Pro" panose="020B0504020202020204" pitchFamily="34" charset="0"/>
              <a:cs typeface="Arial"/>
            </a:endParaRPr>
          </a:p>
          <a:p>
            <a:pPr algn="ctr" defTabSz="457189"/>
            <a:endParaRPr lang="en-US" sz="12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30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51A620-1059-AC0D-A1A6-25C56150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Etapes clés de la mise en œuvre du Règlement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8CC3191-133C-9FE6-960B-DCA89B7B9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544" y="1200150"/>
            <a:ext cx="7426637" cy="32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2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901C7-FB06-6048-9FEF-49824554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>
            <a:normAutofit/>
          </a:bodyPr>
          <a:lstStyle/>
          <a:p>
            <a:r>
              <a:rPr lang="fr-BE" sz="2500" dirty="0"/>
              <a:t>PNR: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CA8BFA-8ADA-706C-AD4F-58196BF1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30" y="1065972"/>
            <a:ext cx="7868120" cy="3496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BE" sz="1800" dirty="0">
                <a:latin typeface="Verdana" panose="020B0604030504040204" pitchFamily="34" charset="0"/>
                <a:cs typeface="Times New Roman" panose="02020603050405020304" pitchFamily="18" charset="0"/>
              </a:rPr>
              <a:t>À remplir dans un canevas adopté en mars 2025</a:t>
            </a:r>
          </a:p>
          <a:p>
            <a:endParaRPr lang="fr-BE" sz="18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952FEA-6B87-3E8B-30B4-3E39EFE32EB4}"/>
              </a:ext>
            </a:extLst>
          </p:cNvPr>
          <p:cNvSpPr txBox="1"/>
          <p:nvPr/>
        </p:nvSpPr>
        <p:spPr>
          <a:xfrm>
            <a:off x="3175455" y="1402803"/>
            <a:ext cx="278686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350" dirty="0">
                <a:hlinkClick r:id="rId2"/>
              </a:rPr>
              <a:t>L_202500912FR.000101.fmx.xml</a:t>
            </a:r>
            <a:endParaRPr lang="fr-BE" sz="1350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1A7F117C-5BCF-1843-DAFB-5866EAA9E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475728"/>
              </p:ext>
            </p:extLst>
          </p:nvPr>
        </p:nvGraphicFramePr>
        <p:xfrm>
          <a:off x="1533290" y="1861653"/>
          <a:ext cx="6096000" cy="206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625232D-6C2F-BAE6-C92B-C72836551B69}"/>
              </a:ext>
            </a:extLst>
          </p:cNvPr>
          <p:cNvSpPr txBox="1"/>
          <p:nvPr/>
        </p:nvSpPr>
        <p:spPr>
          <a:xfrm>
            <a:off x="3649851" y="3777609"/>
            <a:ext cx="1859796" cy="646331"/>
          </a:xfrm>
          <a:prstGeom prst="rect">
            <a:avLst/>
          </a:prstGeom>
          <a:solidFill>
            <a:srgbClr val="9BBB59">
              <a:hueOff val="5625132"/>
              <a:satOff val="-8440"/>
              <a:lumOff val="-1373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r>
              <a:rPr lang="fr-BE" sz="1400" dirty="0"/>
              <a:t>= éléments spécifiques à chaque type d’écosystème</a:t>
            </a:r>
          </a:p>
        </p:txBody>
      </p:sp>
    </p:spTree>
    <p:extLst>
      <p:ext uri="{BB962C8B-B14F-4D97-AF65-F5344CB8AC3E}">
        <p14:creationId xmlns:p14="http://schemas.microsoft.com/office/powerpoint/2010/main" val="6180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AE3E4-8315-0AF1-0AB1-6F626718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Objectifs de la séance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9A87C2-07B3-BCCA-8370-68170B570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Prise de connaissance de l’état des lieux</a:t>
            </a:r>
          </a:p>
          <a:p>
            <a:pPr lvl="1"/>
            <a:r>
              <a:rPr lang="fr-BE" dirty="0"/>
              <a:t>Où en est-on? </a:t>
            </a:r>
          </a:p>
          <a:p>
            <a:pPr lvl="1"/>
            <a:r>
              <a:rPr lang="fr-BE" dirty="0"/>
              <a:t>Quelles sont les cibles à attendre?</a:t>
            </a:r>
          </a:p>
          <a:p>
            <a:pPr lvl="1"/>
            <a:r>
              <a:rPr lang="fr-BE" dirty="0"/>
              <a:t>De quels outils disposons-nous</a:t>
            </a:r>
          </a:p>
          <a:p>
            <a:r>
              <a:rPr lang="fr-BE" dirty="0">
                <a:solidFill>
                  <a:schemeClr val="bg1">
                    <a:lumMod val="85000"/>
                  </a:schemeClr>
                </a:solidFill>
              </a:rPr>
              <a:t>Valorisation des outils existants</a:t>
            </a:r>
          </a:p>
          <a:p>
            <a:r>
              <a:rPr lang="fr-BE" dirty="0">
                <a:solidFill>
                  <a:schemeClr val="bg1">
                    <a:lumMod val="85000"/>
                  </a:schemeClr>
                </a:solidFill>
              </a:rPr>
              <a:t>Ces outils et instruments sont-ils suffisants?</a:t>
            </a:r>
          </a:p>
          <a:p>
            <a:r>
              <a:rPr lang="fr-BE" dirty="0">
                <a:solidFill>
                  <a:schemeClr val="bg1">
                    <a:lumMod val="85000"/>
                  </a:schemeClr>
                </a:solidFill>
              </a:rPr>
              <a:t>Peuvent-ils être renforcés?</a:t>
            </a:r>
          </a:p>
          <a:p>
            <a:r>
              <a:rPr lang="fr-BE" dirty="0">
                <a:solidFill>
                  <a:schemeClr val="bg1">
                    <a:lumMod val="85000"/>
                  </a:schemeClr>
                </a:solidFill>
              </a:rPr>
              <a:t>D’autres outils sont-ils nécessaire?</a:t>
            </a:r>
          </a:p>
          <a:p>
            <a:r>
              <a:rPr lang="fr-BE" dirty="0">
                <a:solidFill>
                  <a:schemeClr val="bg1">
                    <a:lumMod val="85000"/>
                  </a:schemeClr>
                </a:solidFill>
              </a:rPr>
              <a:t>Dans quelles conditions d’application?</a:t>
            </a:r>
          </a:p>
        </p:txBody>
      </p:sp>
    </p:spTree>
    <p:extLst>
      <p:ext uri="{BB962C8B-B14F-4D97-AF65-F5344CB8AC3E}">
        <p14:creationId xmlns:p14="http://schemas.microsoft.com/office/powerpoint/2010/main" val="380772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46775-A90B-9CA2-72AF-0A61A434C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061E9-64CE-6EF1-7F21-D8F1EAB4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Séances de travail à venir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E059E6-2BCA-8372-E065-60A993EED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>
                <a:solidFill>
                  <a:schemeClr val="bg1">
                    <a:lumMod val="85000"/>
                  </a:schemeClr>
                </a:solidFill>
              </a:rPr>
              <a:t>Prise de connaissance de l’état des lieux</a:t>
            </a:r>
          </a:p>
          <a:p>
            <a:pPr lvl="1"/>
            <a:r>
              <a:rPr lang="fr-BE" dirty="0">
                <a:solidFill>
                  <a:schemeClr val="bg1">
                    <a:lumMod val="85000"/>
                  </a:schemeClr>
                </a:solidFill>
              </a:rPr>
              <a:t>Où en est-on? </a:t>
            </a:r>
          </a:p>
          <a:p>
            <a:pPr lvl="1"/>
            <a:r>
              <a:rPr lang="fr-BE" dirty="0">
                <a:solidFill>
                  <a:schemeClr val="bg1">
                    <a:lumMod val="85000"/>
                  </a:schemeClr>
                </a:solidFill>
              </a:rPr>
              <a:t>Quelles sont les cibles à attendre?</a:t>
            </a:r>
          </a:p>
          <a:p>
            <a:pPr lvl="1"/>
            <a:r>
              <a:rPr lang="fr-BE" dirty="0">
                <a:solidFill>
                  <a:schemeClr val="bg1">
                    <a:lumMod val="85000"/>
                  </a:schemeClr>
                </a:solidFill>
              </a:rPr>
              <a:t>De quels outils disposons-nous</a:t>
            </a:r>
          </a:p>
          <a:p>
            <a:r>
              <a:rPr lang="fr-BE" dirty="0">
                <a:solidFill>
                  <a:srgbClr val="000000"/>
                </a:solidFill>
              </a:rPr>
              <a:t>Valorisation des outils existants</a:t>
            </a:r>
          </a:p>
          <a:p>
            <a:r>
              <a:rPr lang="fr-BE" dirty="0">
                <a:solidFill>
                  <a:srgbClr val="000000"/>
                </a:solidFill>
              </a:rPr>
              <a:t>Ces outils et instruments sont-ils suffisants?</a:t>
            </a:r>
          </a:p>
          <a:p>
            <a:r>
              <a:rPr lang="fr-BE" dirty="0">
                <a:solidFill>
                  <a:srgbClr val="000000"/>
                </a:solidFill>
              </a:rPr>
              <a:t>Peuvent-ils être renforcés?</a:t>
            </a:r>
          </a:p>
          <a:p>
            <a:r>
              <a:rPr lang="fr-BE" dirty="0">
                <a:solidFill>
                  <a:srgbClr val="000000"/>
                </a:solidFill>
              </a:rPr>
              <a:t>D’autres outils sont-ils nécessaire?</a:t>
            </a:r>
          </a:p>
          <a:p>
            <a:r>
              <a:rPr lang="fr-BE" dirty="0">
                <a:solidFill>
                  <a:srgbClr val="000000"/>
                </a:solidFill>
              </a:rPr>
              <a:t>Dans quelles conditions d’application?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CDC3CB-DB79-6CDB-79C5-F0C9C6F0C003}"/>
              </a:ext>
            </a:extLst>
          </p:cNvPr>
          <p:cNvSpPr txBox="1"/>
          <p:nvPr/>
        </p:nvSpPr>
        <p:spPr>
          <a:xfrm>
            <a:off x="6480001" y="2367742"/>
            <a:ext cx="252562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accent6">
                    <a:lumMod val="75000"/>
                  </a:schemeClr>
                </a:solidFill>
              </a:rPr>
              <a:t>Catalogue de mesures de restauration </a:t>
            </a:r>
          </a:p>
          <a:p>
            <a:pPr algn="ctr"/>
            <a:r>
              <a:rPr lang="fr-BE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  <a:p>
            <a:pPr algn="ctr"/>
            <a:r>
              <a:rPr lang="fr-BE" dirty="0">
                <a:solidFill>
                  <a:schemeClr val="accent6">
                    <a:lumMod val="75000"/>
                  </a:schemeClr>
                </a:solidFill>
              </a:rPr>
              <a:t>Analyse et approche régionale pour atteindre les objectifs</a:t>
            </a:r>
          </a:p>
        </p:txBody>
      </p:sp>
    </p:spTree>
    <p:extLst>
      <p:ext uri="{BB962C8B-B14F-4D97-AF65-F5344CB8AC3E}">
        <p14:creationId xmlns:p14="http://schemas.microsoft.com/office/powerpoint/2010/main" val="95598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03AA27-0DFA-EA87-90A3-5456C564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500" dirty="0"/>
              <a:t>Travaux ultérieurs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18FB76-5830-4782-43CC-B1524786D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/>
              <a:t>Projet de plan de restauration – part wallonne</a:t>
            </a:r>
          </a:p>
          <a:p>
            <a:pPr lvl="1"/>
            <a:r>
              <a:rPr lang="fr-BE" dirty="0"/>
              <a:t>RIE</a:t>
            </a:r>
          </a:p>
          <a:p>
            <a:pPr lvl="1"/>
            <a:r>
              <a:rPr lang="fr-BE" dirty="0"/>
              <a:t>Enquête publique</a:t>
            </a:r>
          </a:p>
          <a:p>
            <a:endParaRPr lang="fr-BE" dirty="0"/>
          </a:p>
          <a:p>
            <a:r>
              <a:rPr lang="fr-BE" dirty="0"/>
              <a:t>Coordination nationale</a:t>
            </a:r>
          </a:p>
          <a:p>
            <a:endParaRPr lang="fr-BE" dirty="0"/>
          </a:p>
          <a:p>
            <a:r>
              <a:rPr lang="fr-BE" dirty="0"/>
              <a:t>Mise en œuvre des mesures de restauration</a:t>
            </a:r>
          </a:p>
          <a:p>
            <a:endParaRPr lang="fr-BE" dirty="0"/>
          </a:p>
          <a:p>
            <a:r>
              <a:rPr lang="fr-BE" dirty="0"/>
              <a:t>Fixation des niveaux satisfaisants</a:t>
            </a:r>
          </a:p>
          <a:p>
            <a:endParaRPr lang="fr-BE" dirty="0"/>
          </a:p>
          <a:p>
            <a:r>
              <a:rPr lang="fr-BE" dirty="0"/>
              <a:t>Monitoring, rapportage, révisions du plan</a:t>
            </a:r>
          </a:p>
        </p:txBody>
      </p:sp>
    </p:spTree>
    <p:extLst>
      <p:ext uri="{BB962C8B-B14F-4D97-AF65-F5344CB8AC3E}">
        <p14:creationId xmlns:p14="http://schemas.microsoft.com/office/powerpoint/2010/main" val="130930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4D650-BF13-D92E-6889-5904CF9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Informations pratiques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644E02-354E-AF66-72C0-FC18BE132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Adresse de contact: </a:t>
            </a:r>
            <a:r>
              <a:rPr lang="fr-BE" dirty="0">
                <a:hlinkClick r:id="rId2"/>
              </a:rPr>
              <a:t>reglement.restauration.nature@spw.wallonie.be</a:t>
            </a:r>
            <a:endParaRPr lang="fr-BE" dirty="0"/>
          </a:p>
          <a:p>
            <a:r>
              <a:rPr lang="fr-BE" dirty="0"/>
              <a:t>Documents </a:t>
            </a:r>
          </a:p>
          <a:p>
            <a:pPr lvl="1"/>
            <a:r>
              <a:rPr lang="fr-BE" dirty="0"/>
              <a:t>Envoi (documents de travail)</a:t>
            </a:r>
          </a:p>
          <a:p>
            <a:pPr lvl="1"/>
            <a:r>
              <a:rPr lang="fr-BE" dirty="0"/>
              <a:t>Mise à disposition sur le site (documents finalisés)</a:t>
            </a:r>
          </a:p>
          <a:p>
            <a:pPr lvl="2"/>
            <a:r>
              <a:rPr lang="fr-BE" dirty="0">
                <a:hlinkClick r:id="rId3"/>
              </a:rPr>
              <a:t>Règlement sur la restauration de la Nature - La biodiversité en Wallonie</a:t>
            </a:r>
            <a:endParaRPr lang="fr-BE" dirty="0"/>
          </a:p>
          <a:p>
            <a:r>
              <a:rPr lang="fr-BE" dirty="0"/>
              <a:t>Agenda des séances de travail à suivre sous peu</a:t>
            </a:r>
          </a:p>
        </p:txBody>
      </p:sp>
    </p:spTree>
    <p:extLst>
      <p:ext uri="{BB962C8B-B14F-4D97-AF65-F5344CB8AC3E}">
        <p14:creationId xmlns:p14="http://schemas.microsoft.com/office/powerpoint/2010/main" val="128907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53A7868-0606-BCF0-9876-8DF076BE7ADD}"/>
              </a:ext>
            </a:extLst>
          </p:cNvPr>
          <p:cNvCxnSpPr/>
          <p:nvPr/>
        </p:nvCxnSpPr>
        <p:spPr>
          <a:xfrm>
            <a:off x="406400" y="1262743"/>
            <a:ext cx="8229600" cy="31496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89FFA5B-5E80-9764-9026-9ECFD542467A}"/>
              </a:ext>
            </a:extLst>
          </p:cNvPr>
          <p:cNvCxnSpPr>
            <a:cxnSpLocks/>
          </p:cNvCxnSpPr>
          <p:nvPr/>
        </p:nvCxnSpPr>
        <p:spPr>
          <a:xfrm>
            <a:off x="475200" y="1262743"/>
            <a:ext cx="6192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56D032B-6DD3-F22F-4D51-4AA09A59C25C}"/>
              </a:ext>
            </a:extLst>
          </p:cNvPr>
          <p:cNvSpPr/>
          <p:nvPr/>
        </p:nvSpPr>
        <p:spPr>
          <a:xfrm>
            <a:off x="1130400" y="1056029"/>
            <a:ext cx="1576800" cy="447993"/>
          </a:xfrm>
          <a:prstGeom prst="round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BE" sz="1050" dirty="0">
                <a:solidFill>
                  <a:prstClr val="black"/>
                </a:solidFill>
                <a:latin typeface="Avenir Next LT Pro"/>
              </a:rPr>
              <a:t>Stratégie de l’UE en faveur de la biodiversité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884D6B4-3905-DDE9-8013-2284DEB61B97}"/>
              </a:ext>
            </a:extLst>
          </p:cNvPr>
          <p:cNvSpPr txBox="1"/>
          <p:nvPr/>
        </p:nvSpPr>
        <p:spPr>
          <a:xfrm>
            <a:off x="366691" y="1068058"/>
            <a:ext cx="540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BE" sz="1100" dirty="0">
                <a:solidFill>
                  <a:srgbClr val="A5A5A5">
                    <a:lumMod val="75000"/>
                  </a:srgbClr>
                </a:solidFill>
                <a:latin typeface="Avenir Next LT Pro"/>
              </a:rPr>
              <a:t>2020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05DBEFF-3F91-D375-6CBC-928A79377B80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2052001" y="1859910"/>
            <a:ext cx="1048909" cy="8063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443AF91-E63E-0E18-A4D2-0EBADACDF10E}"/>
              </a:ext>
            </a:extLst>
          </p:cNvPr>
          <p:cNvSpPr/>
          <p:nvPr/>
        </p:nvSpPr>
        <p:spPr>
          <a:xfrm>
            <a:off x="3100909" y="1528320"/>
            <a:ext cx="2140692" cy="663178"/>
          </a:xfrm>
          <a:prstGeom prst="round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BE" sz="1050" dirty="0">
                <a:solidFill>
                  <a:prstClr val="black"/>
                </a:solidFill>
                <a:latin typeface="Avenir Next LT Pro"/>
              </a:rPr>
              <a:t>La Commission adopte le projet de règlement européen relatif à la restauration de la nature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35A909B-A750-DF57-C967-D97F5E5BB997}"/>
              </a:ext>
            </a:extLst>
          </p:cNvPr>
          <p:cNvSpPr txBox="1"/>
          <p:nvPr/>
        </p:nvSpPr>
        <p:spPr>
          <a:xfrm>
            <a:off x="1943491" y="1663388"/>
            <a:ext cx="1224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BE" sz="1100" dirty="0">
                <a:solidFill>
                  <a:srgbClr val="A5A5A5">
                    <a:lumMod val="75000"/>
                  </a:srgbClr>
                </a:solidFill>
                <a:latin typeface="Avenir Next LT Pro"/>
              </a:rPr>
              <a:t>22 juin 2022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13EF602-9F6C-B2D3-A597-9D60A3693383}"/>
              </a:ext>
            </a:extLst>
          </p:cNvPr>
          <p:cNvSpPr/>
          <p:nvPr/>
        </p:nvSpPr>
        <p:spPr>
          <a:xfrm>
            <a:off x="2195243" y="3169320"/>
            <a:ext cx="1576800" cy="602240"/>
          </a:xfrm>
          <a:prstGeom prst="round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BE" sz="1050" dirty="0">
                <a:solidFill>
                  <a:prstClr val="black"/>
                </a:solidFill>
                <a:latin typeface="Avenir Next LT Pro"/>
              </a:rPr>
              <a:t>Négociations entre EM</a:t>
            </a:r>
          </a:p>
          <a:p>
            <a:pPr algn="ctr" defTabSz="685800"/>
            <a:r>
              <a:rPr lang="fr-BE" sz="1050" dirty="0">
                <a:solidFill>
                  <a:prstClr val="black"/>
                </a:solidFill>
                <a:latin typeface="Avenir Next LT Pro"/>
              </a:rPr>
              <a:t>Trilogue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F269A4D-4305-5818-49B6-B5D0FBF674C7}"/>
              </a:ext>
            </a:extLst>
          </p:cNvPr>
          <p:cNvCxnSpPr>
            <a:cxnSpLocks/>
          </p:cNvCxnSpPr>
          <p:nvPr/>
        </p:nvCxnSpPr>
        <p:spPr>
          <a:xfrm>
            <a:off x="4018938" y="2620957"/>
            <a:ext cx="1048909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0F8E972-BD68-C25C-035B-4498AA77CFF0}"/>
              </a:ext>
            </a:extLst>
          </p:cNvPr>
          <p:cNvSpPr txBox="1"/>
          <p:nvPr/>
        </p:nvSpPr>
        <p:spPr>
          <a:xfrm>
            <a:off x="3890030" y="2375230"/>
            <a:ext cx="1351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BE" sz="1050" dirty="0">
                <a:solidFill>
                  <a:srgbClr val="A5A5A5">
                    <a:lumMod val="75000"/>
                  </a:srgbClr>
                </a:solidFill>
                <a:latin typeface="Avenir Next LT Pro"/>
              </a:rPr>
              <a:t>9 novembre 2023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F1C0520-06AD-2419-4497-7A48DD7DE937}"/>
              </a:ext>
            </a:extLst>
          </p:cNvPr>
          <p:cNvCxnSpPr>
            <a:cxnSpLocks/>
          </p:cNvCxnSpPr>
          <p:nvPr/>
        </p:nvCxnSpPr>
        <p:spPr>
          <a:xfrm flipV="1">
            <a:off x="4742937" y="2928050"/>
            <a:ext cx="0" cy="51445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3FA2A26-33DF-5EBF-DEDA-53636D57A211}"/>
              </a:ext>
            </a:extLst>
          </p:cNvPr>
          <p:cNvSpPr/>
          <p:nvPr/>
        </p:nvSpPr>
        <p:spPr>
          <a:xfrm>
            <a:off x="4018937" y="3459466"/>
            <a:ext cx="1576800" cy="602240"/>
          </a:xfrm>
          <a:prstGeom prst="round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BE" sz="1050" dirty="0">
                <a:solidFill>
                  <a:prstClr val="black"/>
                </a:solidFill>
                <a:latin typeface="Avenir Next LT Pro"/>
              </a:rPr>
              <a:t>Adoption au Parlement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6FE82FC-BB09-75AC-1A9F-3147B7D43215}"/>
              </a:ext>
            </a:extLst>
          </p:cNvPr>
          <p:cNvSpPr txBox="1"/>
          <p:nvPr/>
        </p:nvSpPr>
        <p:spPr>
          <a:xfrm>
            <a:off x="4288517" y="3260597"/>
            <a:ext cx="1224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BE" sz="1100" dirty="0">
                <a:solidFill>
                  <a:srgbClr val="A5A5A5">
                    <a:lumMod val="75000"/>
                  </a:srgbClr>
                </a:solidFill>
                <a:latin typeface="Avenir Next LT Pro"/>
              </a:rPr>
              <a:t>27 février 2024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0440607-18DC-E2D8-9BC5-9BBEDDF16F81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540997" y="3194916"/>
            <a:ext cx="1048909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A943293-606D-3888-75D8-D8351D98CD6F}"/>
              </a:ext>
            </a:extLst>
          </p:cNvPr>
          <p:cNvSpPr/>
          <p:nvPr/>
        </p:nvSpPr>
        <p:spPr>
          <a:xfrm>
            <a:off x="6589906" y="2996046"/>
            <a:ext cx="1331751" cy="397741"/>
          </a:xfrm>
          <a:prstGeom prst="round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BE" sz="1050" dirty="0">
                <a:solidFill>
                  <a:prstClr val="black"/>
                </a:solidFill>
                <a:latin typeface="Avenir Next LT Pro"/>
              </a:rPr>
              <a:t>Adoption au Conseil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2FDA184-480E-DCEB-B70F-A4AC919FE46B}"/>
              </a:ext>
            </a:extLst>
          </p:cNvPr>
          <p:cNvSpPr txBox="1"/>
          <p:nvPr/>
        </p:nvSpPr>
        <p:spPr>
          <a:xfrm>
            <a:off x="5412089" y="2949188"/>
            <a:ext cx="1224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BE" sz="1100" dirty="0">
                <a:solidFill>
                  <a:srgbClr val="A5A5A5">
                    <a:lumMod val="75000"/>
                  </a:srgbClr>
                </a:solidFill>
                <a:latin typeface="Avenir Next LT Pro"/>
              </a:rPr>
              <a:t>17 juin 2024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4850C6D-6878-C044-09BB-F5185077B44E}"/>
              </a:ext>
            </a:extLst>
          </p:cNvPr>
          <p:cNvCxnSpPr>
            <a:cxnSpLocks/>
          </p:cNvCxnSpPr>
          <p:nvPr/>
        </p:nvCxnSpPr>
        <p:spPr>
          <a:xfrm flipV="1">
            <a:off x="6359446" y="3545053"/>
            <a:ext cx="0" cy="51445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1E62635-D5C9-E63F-C824-0F014D20464B}"/>
              </a:ext>
            </a:extLst>
          </p:cNvPr>
          <p:cNvSpPr/>
          <p:nvPr/>
        </p:nvSpPr>
        <p:spPr>
          <a:xfrm>
            <a:off x="5654891" y="4106154"/>
            <a:ext cx="1576800" cy="524110"/>
          </a:xfrm>
          <a:prstGeom prst="round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BE" sz="1400" b="1" dirty="0">
                <a:solidFill>
                  <a:srgbClr val="FF0000"/>
                </a:solidFill>
                <a:latin typeface="Avenir Next LT Pro"/>
              </a:rPr>
              <a:t>Entrée en vigueur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8455B1E-55A7-924C-4321-8AC8C1785303}"/>
              </a:ext>
            </a:extLst>
          </p:cNvPr>
          <p:cNvSpPr txBox="1"/>
          <p:nvPr/>
        </p:nvSpPr>
        <p:spPr>
          <a:xfrm>
            <a:off x="5905025" y="3877601"/>
            <a:ext cx="1224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BE" sz="1200" b="1" dirty="0">
                <a:solidFill>
                  <a:srgbClr val="FF0000"/>
                </a:solidFill>
                <a:latin typeface="Avenir Next LT Pro"/>
              </a:rPr>
              <a:t>18 août 2024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B354FD1-E6A7-7C09-9115-BF5EE4D7DD54}"/>
              </a:ext>
            </a:extLst>
          </p:cNvPr>
          <p:cNvSpPr/>
          <p:nvPr/>
        </p:nvSpPr>
        <p:spPr>
          <a:xfrm>
            <a:off x="5067847" y="2413208"/>
            <a:ext cx="1033428" cy="397741"/>
          </a:xfrm>
          <a:prstGeom prst="round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fr-BE" sz="1050" dirty="0">
                <a:solidFill>
                  <a:prstClr val="black"/>
                </a:solidFill>
                <a:latin typeface="Avenir Next LT Pro"/>
              </a:rPr>
              <a:t>Accord sur le texte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6F65FF-1D12-885E-DDFE-839335DC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6" y="2935264"/>
            <a:ext cx="3779772" cy="212612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B9EC44D-9B99-AFBD-BD08-6C9166A15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738" y="1038048"/>
            <a:ext cx="2802174" cy="1869028"/>
          </a:xfrm>
          <a:prstGeom prst="rect">
            <a:avLst/>
          </a:prstGeom>
        </p:spPr>
      </p:pic>
      <p:sp>
        <p:nvSpPr>
          <p:cNvPr id="2" name="Espace réservé du numéro de diapositive 8">
            <a:extLst>
              <a:ext uri="{FF2B5EF4-FFF2-40B4-BE49-F238E27FC236}">
                <a16:creationId xmlns:a16="http://schemas.microsoft.com/office/drawing/2014/main" id="{C4D1B885-BC30-93E4-2630-0B668D5013F8}"/>
              </a:ext>
            </a:extLst>
          </p:cNvPr>
          <p:cNvSpPr txBox="1">
            <a:spLocks/>
          </p:cNvSpPr>
          <p:nvPr/>
        </p:nvSpPr>
        <p:spPr>
          <a:xfrm>
            <a:off x="6912818" y="4868145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/>
            <a:fld id="{B310C148-1F61-5E4B-832C-FF724BEAA9FC}" type="slidenum">
              <a:rPr lang="fr-FR" sz="1350">
                <a:solidFill>
                  <a:prstClr val="black"/>
                </a:solidFill>
                <a:latin typeface="Avenir Next LT Pro"/>
              </a:rPr>
              <a:pPr algn="r" defTabSz="685800"/>
              <a:t>2</a:t>
            </a:fld>
            <a:endParaRPr lang="fr-FR" sz="1350" dirty="0">
              <a:solidFill>
                <a:prstClr val="black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39675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53A7868-0606-BCF0-9876-8DF076BE7ADD}"/>
              </a:ext>
            </a:extLst>
          </p:cNvPr>
          <p:cNvCxnSpPr/>
          <p:nvPr/>
        </p:nvCxnSpPr>
        <p:spPr>
          <a:xfrm>
            <a:off x="406400" y="1262743"/>
            <a:ext cx="8229600" cy="31496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443AF91-E63E-0E18-A4D2-0EBADACDF10E}"/>
              </a:ext>
            </a:extLst>
          </p:cNvPr>
          <p:cNvSpPr/>
          <p:nvPr/>
        </p:nvSpPr>
        <p:spPr>
          <a:xfrm>
            <a:off x="610938" y="805979"/>
            <a:ext cx="3054799" cy="1594921"/>
          </a:xfrm>
          <a:prstGeom prst="round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fr-BE" sz="1400" b="1" u="sng" dirty="0">
                <a:solidFill>
                  <a:prstClr val="black"/>
                </a:solidFill>
                <a:latin typeface="Avenir Next LT Pro"/>
              </a:rPr>
              <a:t>Texte d’origine</a:t>
            </a:r>
          </a:p>
          <a:p>
            <a:pPr marL="171446" indent="-171446" defTabSz="685800">
              <a:buFontTx/>
              <a:buChar char="-"/>
            </a:pPr>
            <a:r>
              <a:rPr lang="fr-BE" sz="1400" dirty="0">
                <a:solidFill>
                  <a:prstClr val="black"/>
                </a:solidFill>
                <a:latin typeface="Avenir Next LT Pro"/>
              </a:rPr>
              <a:t>Plus ambitieux (en termes de quantité de surfaces à restaurer par exemple)</a:t>
            </a:r>
          </a:p>
          <a:p>
            <a:pPr marL="171446" indent="-171446" defTabSz="685800">
              <a:buFontTx/>
              <a:buChar char="-"/>
            </a:pPr>
            <a:r>
              <a:rPr lang="fr-BE" sz="1400" dirty="0">
                <a:solidFill>
                  <a:prstClr val="black"/>
                </a:solidFill>
                <a:latin typeface="Avenir Next LT Pro"/>
              </a:rPr>
              <a:t>Plus contraignant (objectifs de résultats)</a:t>
            </a:r>
          </a:p>
          <a:p>
            <a:pPr marL="171446" indent="-171446" defTabSz="685800">
              <a:buFontTx/>
              <a:buChar char="-"/>
            </a:pPr>
            <a:r>
              <a:rPr lang="fr-BE" sz="1400" dirty="0">
                <a:solidFill>
                  <a:prstClr val="black"/>
                </a:solidFill>
                <a:latin typeface="Avenir Next LT Pro"/>
              </a:rPr>
              <a:t>Moins souple 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A943293-606D-3888-75D8-D8351D98CD6F}"/>
              </a:ext>
            </a:extLst>
          </p:cNvPr>
          <p:cNvSpPr/>
          <p:nvPr/>
        </p:nvSpPr>
        <p:spPr>
          <a:xfrm>
            <a:off x="5280789" y="2344316"/>
            <a:ext cx="3054799" cy="2524791"/>
          </a:xfrm>
          <a:prstGeom prst="roundRect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fr-BE" sz="1400" b="1" u="sng" dirty="0">
                <a:solidFill>
                  <a:prstClr val="black"/>
                </a:solidFill>
                <a:latin typeface="Avenir Next LT Pro"/>
              </a:rPr>
              <a:t>Texte adopté</a:t>
            </a:r>
          </a:p>
          <a:p>
            <a:pPr marL="171446" indent="-171446" defTabSz="685800">
              <a:buFontTx/>
              <a:buChar char="-"/>
            </a:pPr>
            <a:r>
              <a:rPr lang="fr-BE" sz="1400" dirty="0">
                <a:solidFill>
                  <a:prstClr val="black"/>
                </a:solidFill>
                <a:latin typeface="Avenir Next LT Pro"/>
              </a:rPr>
              <a:t>Surfaces à restaurer revues à la baisse</a:t>
            </a:r>
          </a:p>
          <a:p>
            <a:pPr marL="171446" indent="-171446" defTabSz="685800">
              <a:buFontTx/>
              <a:buChar char="-"/>
            </a:pPr>
            <a:r>
              <a:rPr lang="fr-BE" sz="1400" dirty="0">
                <a:solidFill>
                  <a:prstClr val="black"/>
                </a:solidFill>
                <a:latin typeface="Avenir Next LT Pro"/>
              </a:rPr>
              <a:t>Moins contraignant (objectifs de moyens)</a:t>
            </a:r>
          </a:p>
          <a:p>
            <a:pPr marL="171446" indent="-171446" defTabSz="685800">
              <a:buFontTx/>
              <a:buChar char="-"/>
            </a:pPr>
            <a:r>
              <a:rPr lang="fr-BE" sz="1400" dirty="0">
                <a:solidFill>
                  <a:prstClr val="black"/>
                </a:solidFill>
                <a:latin typeface="Avenir Next LT Pro"/>
              </a:rPr>
              <a:t>Plus souple (dérogations et exceptions)</a:t>
            </a:r>
          </a:p>
          <a:p>
            <a:pPr marL="171446" indent="-171446" defTabSz="685800">
              <a:buFontTx/>
              <a:buChar char="-"/>
            </a:pPr>
            <a:r>
              <a:rPr lang="fr-BE" sz="1400" dirty="0">
                <a:solidFill>
                  <a:prstClr val="black"/>
                </a:solidFill>
                <a:latin typeface="Avenir Next LT Pro"/>
              </a:rPr>
              <a:t>Texte dont la lecture est rendue difficile de par les nombreux ajouts et modifications</a:t>
            </a:r>
          </a:p>
        </p:txBody>
      </p:sp>
      <p:pic>
        <p:nvPicPr>
          <p:cNvPr id="1032" name="Picture 8" descr="Négociation Daffaires Contrat Icône Plate Accord Pour Les Applications ...">
            <a:extLst>
              <a:ext uri="{FF2B5EF4-FFF2-40B4-BE49-F238E27FC236}">
                <a16:creationId xmlns:a16="http://schemas.microsoft.com/office/drawing/2014/main" id="{5EEEEFC4-7BA9-4865-5A13-486E5DFAE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36" y="2216512"/>
            <a:ext cx="1710929" cy="12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87335E77-54EE-42CF-101A-FBD0CA42E66D}"/>
              </a:ext>
            </a:extLst>
          </p:cNvPr>
          <p:cNvSpPr txBox="1">
            <a:spLocks/>
          </p:cNvSpPr>
          <p:nvPr/>
        </p:nvSpPr>
        <p:spPr>
          <a:xfrm>
            <a:off x="6912818" y="4868145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/>
            <a:fld id="{B310C148-1F61-5E4B-832C-FF724BEAA9FC}" type="slidenum">
              <a:rPr lang="fr-FR" sz="1350">
                <a:solidFill>
                  <a:prstClr val="black"/>
                </a:solidFill>
                <a:latin typeface="Avenir Next LT Pro"/>
              </a:rPr>
              <a:pPr algn="r" defTabSz="685800"/>
              <a:t>3</a:t>
            </a:fld>
            <a:endParaRPr lang="fr-FR" sz="1350" dirty="0">
              <a:solidFill>
                <a:prstClr val="black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78838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AFB4F-BC63-41C9-B38E-26878F1A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solidFill>
                  <a:srgbClr val="921A68"/>
                </a:solidFill>
              </a:rPr>
              <a:t>Règlement</a:t>
            </a:r>
            <a:br>
              <a:rPr lang="fr-BE" dirty="0"/>
            </a:br>
            <a:r>
              <a:rPr lang="fr-BE" sz="1650" dirty="0">
                <a:hlinkClick r:id="rId2"/>
              </a:rPr>
              <a:t>https://eur-lex.europa.eu/legal-content/FR/TXT/HTML/?uri=OJ:L_202401991</a:t>
            </a:r>
            <a:endParaRPr lang="fr-BE" sz="2700" b="0" dirty="0">
              <a:latin typeface="Avenir Next LT Pro" panose="020B0504020202020204" pitchFamily="34" charset="77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8EE1DC-EAE7-47E9-ABF0-77CF31EF9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/>
              <a:t>Directement applicable dans les Etats membres</a:t>
            </a:r>
          </a:p>
          <a:p>
            <a:endParaRPr lang="fr-BE" dirty="0"/>
          </a:p>
          <a:p>
            <a:r>
              <a:rPr lang="fr-BE" dirty="0"/>
              <a:t>Particularité: de nombreuses dispositions prévoient des travaux supplémentaires pour sa mise en œuvre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5FC465-53FF-5D45-8318-62A65047A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B310C148-1F61-5E4B-832C-FF724BEAA9FC}" type="slidenum">
              <a:rPr lang="fr-FR">
                <a:solidFill>
                  <a:prstClr val="black"/>
                </a:solidFill>
              </a:rPr>
              <a:pPr defTabSz="685800"/>
              <a:t>4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id="{6D197DB3-71AA-387C-E682-2FE8F6D41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49" y="133247"/>
            <a:ext cx="6888696" cy="229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9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490FCB-3D37-A940-8B1F-C96AC6E5E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B310C148-1F61-5E4B-832C-FF724BEAA9FC}" type="slidenum">
              <a:rPr lang="fr-FR">
                <a:solidFill>
                  <a:prstClr val="black"/>
                </a:solidFill>
              </a:rPr>
              <a:pPr defTabSz="685800"/>
              <a:t>5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704FF3-0E4F-883F-D0F1-DCC57DA3357A}"/>
              </a:ext>
            </a:extLst>
          </p:cNvPr>
          <p:cNvSpPr txBox="1"/>
          <p:nvPr/>
        </p:nvSpPr>
        <p:spPr>
          <a:xfrm>
            <a:off x="93600" y="184336"/>
            <a:ext cx="8871625" cy="450123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342424" indent="-342424" defTabSz="685800">
              <a:buFont typeface="Arial" panose="020B0604020202020204" pitchFamily="34" charset="0"/>
              <a:buChar char="•"/>
            </a:pPr>
            <a:r>
              <a:rPr lang="fr-BE" dirty="0">
                <a:solidFill>
                  <a:prstClr val="black"/>
                </a:solidFill>
                <a:latin typeface="Arial" panose="020B0604020202020204" pitchFamily="34" charset="0"/>
              </a:rPr>
              <a:t>Fixation d’objectifs </a:t>
            </a:r>
            <a:r>
              <a:rPr lang="fr-BE" b="1" dirty="0">
                <a:solidFill>
                  <a:prstClr val="black"/>
                </a:solidFill>
                <a:latin typeface="Arial" panose="020B0604020202020204" pitchFamily="34" charset="0"/>
              </a:rPr>
              <a:t>chiffrés</a:t>
            </a:r>
            <a:r>
              <a:rPr lang="fr-BE" dirty="0">
                <a:solidFill>
                  <a:prstClr val="black"/>
                </a:solidFill>
                <a:latin typeface="Arial" panose="020B0604020202020204" pitchFamily="34" charset="0"/>
              </a:rPr>
              <a:t> et d’obligations de restauration pour un </a:t>
            </a:r>
            <a:r>
              <a:rPr lang="fr-BE" b="1" dirty="0">
                <a:solidFill>
                  <a:prstClr val="black"/>
                </a:solidFill>
                <a:latin typeface="Arial" panose="020B0604020202020204" pitchFamily="34" charset="0"/>
              </a:rPr>
              <a:t>large éventail d’écosystèmes</a:t>
            </a:r>
            <a:endParaRPr lang="fr-B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324" lvl="1" indent="-342424" defTabSz="685800">
              <a:buFont typeface="Arial" panose="020B0604020202020204" pitchFamily="34" charset="0"/>
              <a:buChar char="•"/>
            </a:pPr>
            <a:r>
              <a:rPr lang="fr-BE" dirty="0">
                <a:solidFill>
                  <a:prstClr val="black"/>
                </a:solidFill>
                <a:latin typeface="Arial" panose="020B0604020202020204" pitchFamily="34" charset="0"/>
              </a:rPr>
              <a:t>Surfaciques</a:t>
            </a:r>
            <a:endParaRPr lang="fr-B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324" lvl="1" indent="-342424" defTabSz="685800">
              <a:buFont typeface="Arial" panose="020B0604020202020204" pitchFamily="34" charset="0"/>
              <a:buChar char="•"/>
            </a:pPr>
            <a:r>
              <a:rPr lang="fr-BE" dirty="0">
                <a:solidFill>
                  <a:prstClr val="black"/>
                </a:solidFill>
                <a:latin typeface="Arial" panose="020B0604020202020204" pitchFamily="34" charset="0"/>
              </a:rPr>
              <a:t>Exprimés via des indicateurs</a:t>
            </a:r>
            <a:endParaRPr lang="fr-B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424" indent="-342424" defTabSz="6858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424" indent="-342424" defTabSz="6858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424" indent="-342424" defTabSz="6858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424" indent="-342424" defTabSz="6858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424" indent="-342424" defTabSz="6858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424" indent="-342424" defTabSz="6858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424" indent="-342424" defTabSz="6858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424" indent="-342424" defTabSz="6858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424" indent="-342424" defTabSz="6858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/>
                <a:cs typeface="Arial"/>
              </a:rPr>
              <a:t>Basé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sur la </a:t>
            </a:r>
            <a:r>
              <a:rPr lang="en-US" dirty="0" err="1">
                <a:solidFill>
                  <a:prstClr val="black"/>
                </a:solidFill>
                <a:latin typeface="Arial"/>
                <a:cs typeface="Arial"/>
              </a:rPr>
              <a:t>législation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cs typeface="Arial"/>
              </a:rPr>
              <a:t>existante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  <a:cs typeface="Arial"/>
              </a:rPr>
              <a:t>mais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vise TOUS les </a:t>
            </a:r>
            <a:r>
              <a:rPr lang="en-US" dirty="0" err="1">
                <a:solidFill>
                  <a:prstClr val="black"/>
                </a:solidFill>
                <a:latin typeface="Arial"/>
                <a:cs typeface="Arial"/>
              </a:rPr>
              <a:t>écosystèmes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(et pas </a:t>
            </a:r>
            <a:r>
              <a:rPr lang="en-US" dirty="0" err="1">
                <a:solidFill>
                  <a:prstClr val="black"/>
                </a:solidFill>
                <a:latin typeface="Arial"/>
                <a:cs typeface="Arial"/>
              </a:rPr>
              <a:t>seulement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les Habitats Natura 2000)</a:t>
            </a:r>
          </a:p>
          <a:p>
            <a:pPr marL="342424" indent="-342424" defTabSz="6858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424" indent="-342424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Dans le reseau Natura 2000 et en dehors. </a:t>
            </a:r>
            <a:endParaRPr lang="fr-FR" dirty="0">
              <a:solidFill>
                <a:prstClr val="black"/>
              </a:solidFill>
              <a:latin typeface="Avenir Next LT Pro"/>
            </a:endParaRPr>
          </a:p>
        </p:txBody>
      </p:sp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AFB0AA3F-72B8-75AE-718A-5CEF40DFF36D}"/>
              </a:ext>
            </a:extLst>
          </p:cNvPr>
          <p:cNvGraphicFramePr/>
          <p:nvPr/>
        </p:nvGraphicFramePr>
        <p:xfrm>
          <a:off x="136188" y="718894"/>
          <a:ext cx="8871625" cy="272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87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076E8-D375-1A4F-8132-E44D9B61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76"/>
            <a:ext cx="7886700" cy="994172"/>
          </a:xfrm>
        </p:spPr>
        <p:txBody>
          <a:bodyPr/>
          <a:lstStyle/>
          <a:p>
            <a:r>
              <a:rPr lang="fr-BE" dirty="0">
                <a:solidFill>
                  <a:srgbClr val="921A68"/>
                </a:solidFill>
              </a:rPr>
              <a:t>Principe de mise en œuvre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43A2BE8-821F-6959-E61A-410D72BA8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24" y="997148"/>
            <a:ext cx="6268099" cy="37334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Objectifs et moyens de les atteindre</a:t>
            </a:r>
          </a:p>
          <a:p>
            <a:pPr marL="857250" lvl="1" indent="-342900"/>
            <a:r>
              <a:rPr lang="fr-BE" dirty="0"/>
              <a:t>en termes </a:t>
            </a:r>
            <a:r>
              <a:rPr lang="fr-BE" b="1" dirty="0"/>
              <a:t>surfaciques</a:t>
            </a:r>
            <a:endParaRPr lang="fr-BE" dirty="0"/>
          </a:p>
          <a:p>
            <a:pPr marL="857250" lvl="1" indent="-342900"/>
            <a:r>
              <a:rPr lang="fr-BE" dirty="0"/>
              <a:t>en </a:t>
            </a:r>
            <a:r>
              <a:rPr lang="fr-BE" b="1" dirty="0"/>
              <a:t>termes d’indicateurs</a:t>
            </a:r>
            <a:endParaRPr lang="fr-BE" dirty="0"/>
          </a:p>
          <a:p>
            <a:pPr marL="857250" lvl="1" indent="-342900"/>
            <a:endParaRPr lang="fr-BE" b="1" dirty="0"/>
          </a:p>
          <a:p>
            <a:pPr marL="857250" lvl="1" indent="-342900"/>
            <a:r>
              <a:rPr lang="fr-BE" b="1" dirty="0"/>
              <a:t>mesures de restauration</a:t>
            </a:r>
          </a:p>
          <a:p>
            <a:pPr marL="857250" lvl="1" indent="-342900"/>
            <a:r>
              <a:rPr lang="fr-BE" b="1" dirty="0"/>
              <a:t>mesures pour s’assurer de la non-détérioration et de l’amélioration continue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1" dirty="0"/>
              <a:t>Plan national de restauration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b="1" dirty="0"/>
              <a:t>Monitoring et rapportage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C4A9F01-C752-97AD-EDAF-80EA9B9FCDB0}"/>
              </a:ext>
            </a:extLst>
          </p:cNvPr>
          <p:cNvGraphicFramePr/>
          <p:nvPr/>
        </p:nvGraphicFramePr>
        <p:xfrm>
          <a:off x="7350920" y="718345"/>
          <a:ext cx="1662112" cy="392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3A640A9-CE74-1BDF-745F-D6B3F11CF795}"/>
              </a:ext>
            </a:extLst>
          </p:cNvPr>
          <p:cNvCxnSpPr/>
          <p:nvPr/>
        </p:nvCxnSpPr>
        <p:spPr>
          <a:xfrm>
            <a:off x="6625620" y="129462"/>
            <a:ext cx="0" cy="4884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BA902309-79AB-28C8-1F04-A9C76B5B3958}"/>
              </a:ext>
            </a:extLst>
          </p:cNvPr>
          <p:cNvSpPr txBox="1">
            <a:spLocks/>
          </p:cNvSpPr>
          <p:nvPr/>
        </p:nvSpPr>
        <p:spPr>
          <a:xfrm>
            <a:off x="6912818" y="4868145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/>
            <a:fld id="{B310C148-1F61-5E4B-832C-FF724BEAA9FC}" type="slidenum">
              <a:rPr lang="fr-FR" sz="1350">
                <a:solidFill>
                  <a:prstClr val="black"/>
                </a:solidFill>
                <a:latin typeface="Avenir Next LT Pro"/>
              </a:rPr>
              <a:pPr algn="r" defTabSz="685800"/>
              <a:t>6</a:t>
            </a:fld>
            <a:endParaRPr lang="fr-FR" sz="1350" dirty="0">
              <a:solidFill>
                <a:prstClr val="black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28133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D29CD-83DE-78DE-9F97-2F631FF0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RRN – rappel du calendrier de mise en œuvre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D85BE2-9AAB-23AF-B07B-99B44367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24" y="976629"/>
            <a:ext cx="7467678" cy="35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E5A58-A839-4682-AAA1-807E4C1C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Comités thématiques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CB6CED-0555-1686-5DA1-855CFFE4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682"/>
            <a:ext cx="4078577" cy="15241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EB6E29-034C-3C0B-B26D-B86235D3BD3C}"/>
              </a:ext>
            </a:extLst>
          </p:cNvPr>
          <p:cNvSpPr/>
          <p:nvPr/>
        </p:nvSpPr>
        <p:spPr>
          <a:xfrm>
            <a:off x="116237" y="1780838"/>
            <a:ext cx="3828082" cy="29016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C070B2-D50F-8EFE-FB75-6A81729D7089}"/>
              </a:ext>
            </a:extLst>
          </p:cNvPr>
          <p:cNvSpPr txBox="1"/>
          <p:nvPr/>
        </p:nvSpPr>
        <p:spPr>
          <a:xfrm>
            <a:off x="4393770" y="2241429"/>
            <a:ext cx="4324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11 experts SPW ARNE pour assurer le pilotage</a:t>
            </a:r>
          </a:p>
          <a:p>
            <a:endParaRPr lang="fr-BE" sz="1400" dirty="0"/>
          </a:p>
          <a:p>
            <a:r>
              <a:rPr lang="fr-BE" sz="1400" dirty="0"/>
              <a:t>+ 80 experts mobilisés – SPW ARNE, SPW TLPE, SPW MI, experts externes</a:t>
            </a:r>
          </a:p>
        </p:txBody>
      </p:sp>
    </p:spTree>
    <p:extLst>
      <p:ext uri="{BB962C8B-B14F-4D97-AF65-F5344CB8AC3E}">
        <p14:creationId xmlns:p14="http://schemas.microsoft.com/office/powerpoint/2010/main" val="179999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A0D6E-C8C2-2E3E-3ACA-04785E5D6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F37753D-B3AF-129E-C4A5-23C9AD6C9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66" y="578549"/>
            <a:ext cx="7179047" cy="26838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F39A043-64BD-C8CF-C7C6-BEA5BBA0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Comités thématiques - transversalité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C94EE73-8771-1D37-EC54-E50D7E1B933F}"/>
              </a:ext>
            </a:extLst>
          </p:cNvPr>
          <p:cNvSpPr/>
          <p:nvPr/>
        </p:nvSpPr>
        <p:spPr>
          <a:xfrm>
            <a:off x="2147114" y="1189020"/>
            <a:ext cx="1482336" cy="132958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C60FCFE8-25EB-DD5C-9460-B5692CD7952E}"/>
              </a:ext>
            </a:extLst>
          </p:cNvPr>
          <p:cNvSpPr/>
          <p:nvPr/>
        </p:nvSpPr>
        <p:spPr>
          <a:xfrm rot="5400000">
            <a:off x="1582309" y="2211694"/>
            <a:ext cx="1502797" cy="1343771"/>
          </a:xfrm>
          <a:prstGeom prst="arc">
            <a:avLst>
              <a:gd name="adj1" fmla="val 16200000"/>
              <a:gd name="adj2" fmla="val 5374724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CA6D0889-9985-647E-54B2-70D274703897}"/>
              </a:ext>
            </a:extLst>
          </p:cNvPr>
          <p:cNvSpPr/>
          <p:nvPr/>
        </p:nvSpPr>
        <p:spPr>
          <a:xfrm rot="5400000">
            <a:off x="1661880" y="2132121"/>
            <a:ext cx="2248988" cy="2249108"/>
          </a:xfrm>
          <a:prstGeom prst="arc">
            <a:avLst>
              <a:gd name="adj1" fmla="val 16200000"/>
              <a:gd name="adj2" fmla="val 5374724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F7D8379-0B85-AE26-A869-08CCB77964FC}"/>
              </a:ext>
            </a:extLst>
          </p:cNvPr>
          <p:cNvSpPr/>
          <p:nvPr/>
        </p:nvSpPr>
        <p:spPr>
          <a:xfrm rot="5400000">
            <a:off x="2627904" y="1166097"/>
            <a:ext cx="1502798" cy="3434964"/>
          </a:xfrm>
          <a:prstGeom prst="arc">
            <a:avLst>
              <a:gd name="adj1" fmla="val 16200000"/>
              <a:gd name="adj2" fmla="val 5374724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6EFE574-9205-43DF-A466-779BB4817EB5}"/>
              </a:ext>
            </a:extLst>
          </p:cNvPr>
          <p:cNvSpPr/>
          <p:nvPr/>
        </p:nvSpPr>
        <p:spPr>
          <a:xfrm rot="5400000">
            <a:off x="4798055" y="2211695"/>
            <a:ext cx="1502797" cy="1343771"/>
          </a:xfrm>
          <a:prstGeom prst="arc">
            <a:avLst>
              <a:gd name="adj1" fmla="val 16200000"/>
              <a:gd name="adj2" fmla="val 5374724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A054F3DD-C16B-E8AC-08EB-CB521A18A6BB}"/>
              </a:ext>
            </a:extLst>
          </p:cNvPr>
          <p:cNvSpPr/>
          <p:nvPr/>
        </p:nvSpPr>
        <p:spPr>
          <a:xfrm rot="5400000">
            <a:off x="3611786" y="184774"/>
            <a:ext cx="1650082" cy="5550011"/>
          </a:xfrm>
          <a:prstGeom prst="arc">
            <a:avLst>
              <a:gd name="adj1" fmla="val 16200000"/>
              <a:gd name="adj2" fmla="val 5374724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6914BB2E-C8BF-E478-12C4-206D0AE46E3C}"/>
              </a:ext>
            </a:extLst>
          </p:cNvPr>
          <p:cNvSpPr/>
          <p:nvPr/>
        </p:nvSpPr>
        <p:spPr>
          <a:xfrm rot="5400000">
            <a:off x="4110173" y="746773"/>
            <a:ext cx="1562619" cy="4338549"/>
          </a:xfrm>
          <a:prstGeom prst="arc">
            <a:avLst>
              <a:gd name="adj1" fmla="val 16200000"/>
              <a:gd name="adj2" fmla="val 5374724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3596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Arial Rounded MT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DA8609818D494A9BF21CF8EA30AFB9" ma:contentTypeVersion="11" ma:contentTypeDescription="Crée un document." ma:contentTypeScope="" ma:versionID="f02be8e89865c5b5a9231e0ce204b693">
  <xsd:schema xmlns:xsd="http://www.w3.org/2001/XMLSchema" xmlns:xs="http://www.w3.org/2001/XMLSchema" xmlns:p="http://schemas.microsoft.com/office/2006/metadata/properties" xmlns:ns2="30bab256-5cf1-4dc6-8806-e32ea96acae7" xmlns:ns3="a8fefe4c-f4e6-4fc6-9f70-576f1e232815" targetNamespace="http://schemas.microsoft.com/office/2006/metadata/properties" ma:root="true" ma:fieldsID="ad7023ca8842674ded6e56a1841be132" ns2:_="" ns3:_="">
    <xsd:import namespace="30bab256-5cf1-4dc6-8806-e32ea96acae7"/>
    <xsd:import namespace="a8fefe4c-f4e6-4fc6-9f70-576f1e2328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ab256-5cf1-4dc6-8806-e32ea96ac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efe4c-f4e6-4fc6-9f70-576f1e23281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421f65-4ae9-41ef-ab95-31f4415e36eb}" ma:internalName="TaxCatchAll" ma:showField="CatchAllData" ma:web="a8fefe4c-f4e6-4fc6-9f70-576f1e2328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bab256-5cf1-4dc6-8806-e32ea96acae7">
      <Terms xmlns="http://schemas.microsoft.com/office/infopath/2007/PartnerControls"/>
    </lcf76f155ced4ddcb4097134ff3c332f>
    <TaxCatchAll xmlns="a8fefe4c-f4e6-4fc6-9f70-576f1e232815" xsi:nil="true"/>
  </documentManagement>
</p:properties>
</file>

<file path=customXml/itemProps1.xml><?xml version="1.0" encoding="utf-8"?>
<ds:datastoreItem xmlns:ds="http://schemas.openxmlformats.org/officeDocument/2006/customXml" ds:itemID="{3F6342A9-B9A8-4A4A-BE0F-AD1433F3D061}"/>
</file>

<file path=customXml/itemProps2.xml><?xml version="1.0" encoding="utf-8"?>
<ds:datastoreItem xmlns:ds="http://schemas.openxmlformats.org/officeDocument/2006/customXml" ds:itemID="{46907FF6-C8DD-4C84-85F8-78BB2270E433}"/>
</file>

<file path=customXml/itemProps3.xml><?xml version="1.0" encoding="utf-8"?>
<ds:datastoreItem xmlns:ds="http://schemas.openxmlformats.org/officeDocument/2006/customXml" ds:itemID="{CE94F68D-0FC0-400E-8EFA-A89A442D4ECF}"/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606</Words>
  <Application>Microsoft Office PowerPoint</Application>
  <PresentationFormat>Affichage à l'écran (16:9)</PresentationFormat>
  <Paragraphs>134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Avenir Next LT Pro</vt:lpstr>
      <vt:lpstr>Avenir Next LT Pro Demi</vt:lpstr>
      <vt:lpstr>Calibri</vt:lpstr>
      <vt:lpstr>Verdana</vt:lpstr>
      <vt:lpstr>Thème Office</vt:lpstr>
      <vt:lpstr>1_Thème Office</vt:lpstr>
      <vt:lpstr>Présentation PowerPoint</vt:lpstr>
      <vt:lpstr>Présentation PowerPoint</vt:lpstr>
      <vt:lpstr>Présentation PowerPoint</vt:lpstr>
      <vt:lpstr>Règlement https://eur-lex.europa.eu/legal-content/FR/TXT/HTML/?uri=OJ:L_202401991</vt:lpstr>
      <vt:lpstr>Présentation PowerPoint</vt:lpstr>
      <vt:lpstr>Principe de mise en œuvre </vt:lpstr>
      <vt:lpstr>RRN – rappel du calendrier de mise en œuvre</vt:lpstr>
      <vt:lpstr>Comités thématiques</vt:lpstr>
      <vt:lpstr>Comités thématiques - transversalité</vt:lpstr>
      <vt:lpstr>Etapes clés de la mise en œuvre du Règlement</vt:lpstr>
      <vt:lpstr>PNR: contenu</vt:lpstr>
      <vt:lpstr>Objectifs de la séance</vt:lpstr>
      <vt:lpstr>Séances de travail à venir</vt:lpstr>
      <vt:lpstr>Travaux ultérieurs</vt:lpstr>
      <vt:lpstr>Informations pratiques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LEBEAU Julie</cp:lastModifiedBy>
  <cp:revision>42</cp:revision>
  <dcterms:created xsi:type="dcterms:W3CDTF">2017-06-20T09:48:45Z</dcterms:created>
  <dcterms:modified xsi:type="dcterms:W3CDTF">2026-05-12T06:53:56Z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2025-11-12T20:07:50Z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b5fccf60-0122-4f58-967f-61b4a602ad73</vt:lpwstr>
  </property>
  <property fmtid="{D5CDD505-2E9C-101B-9397-08002B2CF9AE}" pid="8" name="MSIP_Label_97a477d1-147d-4e34-b5e3-7b26d2f44870_ContentBits">
    <vt:lpwstr>0</vt:lpwstr>
  </property>
  <property fmtid="{D5CDD505-2E9C-101B-9397-08002B2CF9AE}" pid="9" name="MSIP_Label_97a477d1-147d-4e34-b5e3-7b26d2f44870_Tag">
    <vt:lpwstr>10, 3, 0, 1</vt:lpwstr>
  </property>
  <property fmtid="{D5CDD505-2E9C-101B-9397-08002B2CF9AE}" pid="10" name="ContentTypeId">
    <vt:lpwstr>0x01010012DA8609818D494A9BF21CF8EA30AFB9</vt:lpwstr>
  </property>
</Properties>
</file>