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907" r:id="rId3"/>
    <p:sldId id="257" r:id="rId4"/>
    <p:sldId id="903" r:id="rId5"/>
    <p:sldId id="90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0" r:id="rId19"/>
    <p:sldId id="271" r:id="rId20"/>
    <p:sldId id="273" r:id="rId21"/>
    <p:sldId id="274" r:id="rId22"/>
    <p:sldId id="275" r:id="rId23"/>
    <p:sldId id="276" r:id="rId24"/>
    <p:sldId id="544" r:id="rId25"/>
    <p:sldId id="846" r:id="rId26"/>
    <p:sldId id="854" r:id="rId27"/>
    <p:sldId id="837" r:id="rId28"/>
    <p:sldId id="714" r:id="rId29"/>
    <p:sldId id="896" r:id="rId30"/>
    <p:sldId id="560" r:id="rId31"/>
    <p:sldId id="898" r:id="rId32"/>
    <p:sldId id="786" r:id="rId33"/>
    <p:sldId id="901" r:id="rId34"/>
    <p:sldId id="900" r:id="rId35"/>
    <p:sldId id="899" r:id="rId36"/>
    <p:sldId id="902" r:id="rId37"/>
    <p:sldId id="690" r:id="rId38"/>
    <p:sldId id="833" r:id="rId39"/>
    <p:sldId id="882" r:id="rId40"/>
    <p:sldId id="906" r:id="rId41"/>
    <p:sldId id="905" r:id="rId4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929"/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Wolf alerts outside the</a:t>
            </a:r>
            <a:r>
              <a:rPr lang="en-GB" baseline="0"/>
              <a:t> wolf territories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C1-C2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Feuil1!$C$1:$J$1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Feuil1!$C$2:$J$2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3</c:v>
                </c:pt>
                <c:pt idx="5">
                  <c:v>8</c:v>
                </c:pt>
                <c:pt idx="6">
                  <c:v>29</c:v>
                </c:pt>
                <c:pt idx="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A7-4B5A-8A92-40FBBDD0D730}"/>
            </c:ext>
          </c:extLst>
        </c:ser>
        <c:ser>
          <c:idx val="1"/>
          <c:order val="1"/>
          <c:tx>
            <c:strRef>
              <c:f>Feuil1!$B$3</c:f>
              <c:strCache>
                <c:ptCount val="1"/>
                <c:pt idx="0">
                  <c:v>C3 possible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Feuil1!$C$1:$J$1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Feuil1!$C$3:$J$3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9</c:v>
                </c:pt>
                <c:pt idx="4">
                  <c:v>10</c:v>
                </c:pt>
                <c:pt idx="5">
                  <c:v>20</c:v>
                </c:pt>
                <c:pt idx="6">
                  <c:v>38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A7-4B5A-8A92-40FBBDD0D730}"/>
            </c:ext>
          </c:extLst>
        </c:ser>
        <c:ser>
          <c:idx val="2"/>
          <c:order val="2"/>
          <c:tx>
            <c:strRef>
              <c:f>Feuil1!$B$4</c:f>
              <c:strCache>
                <c:ptCount val="1"/>
                <c:pt idx="0">
                  <c:v>F-dog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Feuil1!$C$1:$J$1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Feuil1!$C$4:$J$4</c:f>
              <c:numCache>
                <c:formatCode>General</c:formatCode>
                <c:ptCount val="8"/>
                <c:pt idx="0">
                  <c:v>3</c:v>
                </c:pt>
                <c:pt idx="1">
                  <c:v>23</c:v>
                </c:pt>
                <c:pt idx="2">
                  <c:v>27</c:v>
                </c:pt>
                <c:pt idx="3">
                  <c:v>13</c:v>
                </c:pt>
                <c:pt idx="4">
                  <c:v>17</c:v>
                </c:pt>
                <c:pt idx="5">
                  <c:v>25</c:v>
                </c:pt>
                <c:pt idx="6">
                  <c:v>41</c:v>
                </c:pt>
                <c:pt idx="7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A7-4B5A-8A92-40FBBDD0D730}"/>
            </c:ext>
          </c:extLst>
        </c:ser>
        <c:ser>
          <c:idx val="3"/>
          <c:order val="3"/>
          <c:tx>
            <c:strRef>
              <c:f>Feuil1!$B$5</c:f>
              <c:strCache>
                <c:ptCount val="1"/>
                <c:pt idx="0">
                  <c:v>F-other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Feuil1!$C$1:$J$1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Feuil1!$C$5:$J$5</c:f>
              <c:numCache>
                <c:formatCode>General</c:formatCode>
                <c:ptCount val="8"/>
                <c:pt idx="0">
                  <c:v>0</c:v>
                </c:pt>
                <c:pt idx="1">
                  <c:v>13</c:v>
                </c:pt>
                <c:pt idx="2">
                  <c:v>15</c:v>
                </c:pt>
                <c:pt idx="3">
                  <c:v>17</c:v>
                </c:pt>
                <c:pt idx="4">
                  <c:v>27</c:v>
                </c:pt>
                <c:pt idx="5">
                  <c:v>13</c:v>
                </c:pt>
                <c:pt idx="6">
                  <c:v>18</c:v>
                </c:pt>
                <c:pt idx="7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A7-4B5A-8A92-40FBBDD0D730}"/>
            </c:ext>
          </c:extLst>
        </c:ser>
        <c:ser>
          <c:idx val="4"/>
          <c:order val="4"/>
          <c:tx>
            <c:strRef>
              <c:f>Feuil1!$B$6</c:f>
              <c:strCache>
                <c:ptCount val="1"/>
                <c:pt idx="0">
                  <c:v>C3 undefined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numRef>
              <c:f>Feuil1!$C$1:$J$1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Feuil1!$C$6:$J$6</c:f>
              <c:numCache>
                <c:formatCode>General</c:formatCode>
                <c:ptCount val="8"/>
                <c:pt idx="0">
                  <c:v>6</c:v>
                </c:pt>
                <c:pt idx="1">
                  <c:v>34</c:v>
                </c:pt>
                <c:pt idx="2">
                  <c:v>37</c:v>
                </c:pt>
                <c:pt idx="3">
                  <c:v>60</c:v>
                </c:pt>
                <c:pt idx="4">
                  <c:v>67</c:v>
                </c:pt>
                <c:pt idx="5">
                  <c:v>58</c:v>
                </c:pt>
                <c:pt idx="6">
                  <c:v>54</c:v>
                </c:pt>
                <c:pt idx="7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A7-4B5A-8A92-40FBBDD0D730}"/>
            </c:ext>
          </c:extLst>
        </c:ser>
        <c:ser>
          <c:idx val="5"/>
          <c:order val="5"/>
          <c:tx>
            <c:strRef>
              <c:f>Feuil1!$B$7</c:f>
              <c:strCache>
                <c:ptCount val="1"/>
                <c:pt idx="0">
                  <c:v>investigation running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Feuil1!$C$1:$J$1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Feuil1!$C$7:$J$7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A7-4B5A-8A92-40FBBDD0D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9617551"/>
        <c:axId val="952507871"/>
      </c:barChart>
      <c:catAx>
        <c:axId val="100961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52507871"/>
        <c:crosses val="autoZero"/>
        <c:auto val="1"/>
        <c:lblAlgn val="ctr"/>
        <c:lblOffset val="100"/>
        <c:noMultiLvlLbl val="0"/>
      </c:catAx>
      <c:valAx>
        <c:axId val="952507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961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73520859442011"/>
          <c:y val="9.7396417104768845E-2"/>
          <c:w val="0.57076140722794266"/>
          <c:h val="0.6988634432293292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78-4F70-909A-6526F641CD4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78-4F70-909A-6526F641CD4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78-4F70-909A-6526F641CD4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78-4F70-909A-6526F641CD4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78-4F70-909A-6526F641CD4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78-4F70-909A-6526F641CD4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78-4F70-909A-6526F641CD4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F78-4F70-909A-6526F641CD4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F78-4F70-909A-6526F641CD4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78-4F70-909A-6526F641CD4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78-4F70-909A-6526F641CD40}"/>
                </c:ext>
              </c:extLst>
            </c:dLbl>
            <c:dLbl>
              <c:idx val="2"/>
              <c:layout>
                <c:manualLayout>
                  <c:x val="-0.14856544374260919"/>
                  <c:y val="0.131125392504093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78-4F70-909A-6526F641CD4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78-4F70-909A-6526F641CD40}"/>
                </c:ext>
              </c:extLst>
            </c:dLbl>
            <c:dLbl>
              <c:idx val="4"/>
              <c:layout>
                <c:manualLayout>
                  <c:x val="7.3267103631276823E-2"/>
                  <c:y val="-0.24670623234476538"/>
                </c:manualLayout>
              </c:layout>
              <c:tx>
                <c:rich>
                  <a:bodyPr/>
                  <a:lstStyle/>
                  <a:p>
                    <a:fld id="{A0C0DECD-CE82-4C61-8CED-3B808D5231D6}" type="CATEGORYNAME">
                      <a:rPr lang="en-US"/>
                      <a:pPr/>
                      <a:t>[NOM DE CATÉGORIE]</a:t>
                    </a:fld>
                    <a:r>
                      <a:rPr lang="en-US" baseline="0" dirty="0"/>
                      <a:t>
</a:t>
                    </a:r>
                    <a:fld id="{B77E0A44-782F-4509-86E2-36412DAE4BC8}" type="PERCENTAGE">
                      <a:rPr lang="en-US" baseline="0" smtClean="0"/>
                      <a:pPr/>
                      <a:t>[POURCENTAGE]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F78-4F70-909A-6526F641CD4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78-4F70-909A-6526F641CD4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F78-4F70-909A-6526F641CD4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F78-4F70-909A-6526F641CD4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F78-4F70-909A-6526F641CD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indices!$B$2:$B$10</c:f>
              <c:strCache>
                <c:ptCount val="9"/>
                <c:pt idx="0">
                  <c:v>Cadavre de canidé</c:v>
                </c:pt>
                <c:pt idx="1">
                  <c:v>Empreinte et/ou piste</c:v>
                </c:pt>
                <c:pt idx="2">
                  <c:v>Excréments</c:v>
                </c:pt>
                <c:pt idx="3">
                  <c:v>Hurlement</c:v>
                </c:pt>
                <c:pt idx="4">
                  <c:v>Observation</c:v>
                </c:pt>
                <c:pt idx="5">
                  <c:v>Poils</c:v>
                </c:pt>
                <c:pt idx="6">
                  <c:v>Proie domestique</c:v>
                </c:pt>
                <c:pt idx="7">
                  <c:v>Proie sauvage</c:v>
                </c:pt>
                <c:pt idx="8">
                  <c:v>Traces d'urine</c:v>
                </c:pt>
              </c:strCache>
            </c:strRef>
          </c:cat>
          <c:val>
            <c:numRef>
              <c:f>indices!$K$2:$K$10</c:f>
              <c:numCache>
                <c:formatCode>General</c:formatCode>
                <c:ptCount val="9"/>
                <c:pt idx="0">
                  <c:v>1</c:v>
                </c:pt>
                <c:pt idx="1">
                  <c:v>86</c:v>
                </c:pt>
                <c:pt idx="2">
                  <c:v>529</c:v>
                </c:pt>
                <c:pt idx="3">
                  <c:v>3</c:v>
                </c:pt>
                <c:pt idx="4">
                  <c:v>1505</c:v>
                </c:pt>
                <c:pt idx="5">
                  <c:v>2</c:v>
                </c:pt>
                <c:pt idx="6">
                  <c:v>50</c:v>
                </c:pt>
                <c:pt idx="7">
                  <c:v>120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F78-4F70-909A-6526F641C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72187819241254"/>
          <c:y val="8.5159868854080084E-2"/>
          <c:w val="0.58556648205289452"/>
          <c:h val="0.7168613534057635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827-43E5-9231-8D78287697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827-43E5-9231-8D78287697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827-43E5-9231-8D78287697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827-43E5-9231-8D78287697C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827-43E5-9231-8D78287697C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827-43E5-9231-8D78287697C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827-43E5-9231-8D78287697C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827-43E5-9231-8D78287697C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827-43E5-9231-8D78287697C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27-43E5-9231-8D78287697C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27-43E5-9231-8D78287697C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27-43E5-9231-8D78287697C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27-43E5-9231-8D78287697C0}"/>
                </c:ext>
              </c:extLst>
            </c:dLbl>
            <c:dLbl>
              <c:idx val="4"/>
              <c:layout>
                <c:manualLayout>
                  <c:x val="-0.16600509091197568"/>
                  <c:y val="-0.14524295854388658"/>
                </c:manualLayout>
              </c:layout>
              <c:tx>
                <c:rich>
                  <a:bodyPr/>
                  <a:lstStyle/>
                  <a:p>
                    <a:fld id="{F7CD7469-D8DC-4FB5-9F57-061BD2D96B4D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[NOM DE CATÉGORIE]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C76572B4-7638-4E92-83FA-78BEC1F14B2A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827-43E5-9231-8D78287697C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27-43E5-9231-8D78287697C0}"/>
                </c:ext>
              </c:extLst>
            </c:dLbl>
            <c:dLbl>
              <c:idx val="6"/>
              <c:layout>
                <c:manualLayout>
                  <c:x val="0.21108118955263222"/>
                  <c:y val="-5.7967662033061994E-2"/>
                </c:manualLayout>
              </c:layout>
              <c:tx>
                <c:rich>
                  <a:bodyPr/>
                  <a:lstStyle/>
                  <a:p>
                    <a:fld id="{C6DB692C-E387-448D-9F1C-23EB2CE9F76B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[NOM DE CATÉGORIE]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22FF5E1B-6334-4042-A17C-14FFE64471E7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[POURCENTAGE]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827-43E5-9231-8D78287697C0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827-43E5-9231-8D78287697C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827-43E5-9231-8D7828769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indices!$B$12:$B$20</c:f>
              <c:strCache>
                <c:ptCount val="9"/>
                <c:pt idx="0">
                  <c:v>Cadavre de canidé</c:v>
                </c:pt>
                <c:pt idx="1">
                  <c:v>Empreinte et/ou piste</c:v>
                </c:pt>
                <c:pt idx="2">
                  <c:v>Excréments</c:v>
                </c:pt>
                <c:pt idx="3">
                  <c:v>Hurlement</c:v>
                </c:pt>
                <c:pt idx="4">
                  <c:v>Observation</c:v>
                </c:pt>
                <c:pt idx="5">
                  <c:v>Poils</c:v>
                </c:pt>
                <c:pt idx="6">
                  <c:v>Proie domestique</c:v>
                </c:pt>
                <c:pt idx="7">
                  <c:v>Proie sauvage</c:v>
                </c:pt>
                <c:pt idx="8">
                  <c:v>Traces d'urine</c:v>
                </c:pt>
              </c:strCache>
            </c:strRef>
          </c:cat>
          <c:val>
            <c:numRef>
              <c:f>indices!$K$12:$K$20</c:f>
              <c:numCache>
                <c:formatCode>General</c:formatCode>
                <c:ptCount val="9"/>
                <c:pt idx="0">
                  <c:v>15</c:v>
                </c:pt>
                <c:pt idx="1">
                  <c:v>26</c:v>
                </c:pt>
                <c:pt idx="2">
                  <c:v>25</c:v>
                </c:pt>
                <c:pt idx="3">
                  <c:v>5</c:v>
                </c:pt>
                <c:pt idx="4">
                  <c:v>386</c:v>
                </c:pt>
                <c:pt idx="5">
                  <c:v>5</c:v>
                </c:pt>
                <c:pt idx="6">
                  <c:v>225</c:v>
                </c:pt>
                <c:pt idx="7">
                  <c:v>108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827-43E5-9231-8D78287697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36F7F8-1EB9-4AB2-B008-08DF855CB140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4F8CDF6-7F4B-477D-A424-B76199150A55}">
      <dgm:prSet phldrT="[Texte]"/>
      <dgm:spPr/>
      <dgm:t>
        <a:bodyPr/>
        <a:lstStyle/>
        <a:p>
          <a:r>
            <a:rPr lang="fr-BE" dirty="0"/>
            <a:t>planning</a:t>
          </a:r>
          <a:endParaRPr lang="en-GB" dirty="0"/>
        </a:p>
      </dgm:t>
    </dgm:pt>
    <dgm:pt modelId="{0C611655-4055-41BF-81CA-D1F6157E67D4}" type="parTrans" cxnId="{152DC9E1-AEF0-4D06-A2CC-872CCFE2338F}">
      <dgm:prSet/>
      <dgm:spPr/>
      <dgm:t>
        <a:bodyPr/>
        <a:lstStyle/>
        <a:p>
          <a:endParaRPr lang="en-GB"/>
        </a:p>
      </dgm:t>
    </dgm:pt>
    <dgm:pt modelId="{A7083574-73D9-4007-9184-E61206699855}" type="sibTrans" cxnId="{152DC9E1-AEF0-4D06-A2CC-872CCFE2338F}">
      <dgm:prSet/>
      <dgm:spPr/>
      <dgm:t>
        <a:bodyPr/>
        <a:lstStyle/>
        <a:p>
          <a:endParaRPr lang="en-GB"/>
        </a:p>
      </dgm:t>
    </dgm:pt>
    <dgm:pt modelId="{E2DC5226-BF08-4430-84BE-6652EADDF62E}">
      <dgm:prSet phldrT="[Texte]"/>
      <dgm:spPr>
        <a:ln w="44450">
          <a:noFill/>
        </a:ln>
      </dgm:spPr>
      <dgm:t>
        <a:bodyPr/>
        <a:lstStyle/>
        <a:p>
          <a:r>
            <a:rPr lang="fr-BE" dirty="0"/>
            <a:t>validation</a:t>
          </a:r>
          <a:endParaRPr lang="en-GB" dirty="0"/>
        </a:p>
      </dgm:t>
    </dgm:pt>
    <dgm:pt modelId="{2D0DE349-487A-4E10-AE70-52836239F9C1}" type="parTrans" cxnId="{2D53ACCC-42FA-43FA-A4E4-7A764257360F}">
      <dgm:prSet/>
      <dgm:spPr/>
      <dgm:t>
        <a:bodyPr/>
        <a:lstStyle/>
        <a:p>
          <a:endParaRPr lang="en-GB"/>
        </a:p>
      </dgm:t>
    </dgm:pt>
    <dgm:pt modelId="{08C08976-185D-4747-9778-69D5F43902B4}" type="sibTrans" cxnId="{2D53ACCC-42FA-43FA-A4E4-7A764257360F}">
      <dgm:prSet/>
      <dgm:spPr/>
      <dgm:t>
        <a:bodyPr/>
        <a:lstStyle/>
        <a:p>
          <a:endParaRPr lang="en-GB"/>
        </a:p>
      </dgm:t>
    </dgm:pt>
    <dgm:pt modelId="{797F9DEA-4ED4-4B4E-8E19-D162351E594C}">
      <dgm:prSet phldrT="[Texte]"/>
      <dgm:spPr/>
      <dgm:t>
        <a:bodyPr/>
        <a:lstStyle/>
        <a:p>
          <a:r>
            <a:rPr lang="fr-BE" dirty="0" err="1"/>
            <a:t>analysis</a:t>
          </a:r>
          <a:endParaRPr lang="en-GB" dirty="0"/>
        </a:p>
      </dgm:t>
    </dgm:pt>
    <dgm:pt modelId="{0BA39ED4-9272-4E4D-8A9A-0DC569B52E36}" type="parTrans" cxnId="{B5C8134C-5A79-4F19-B399-8A6424E0DCE4}">
      <dgm:prSet/>
      <dgm:spPr/>
      <dgm:t>
        <a:bodyPr/>
        <a:lstStyle/>
        <a:p>
          <a:endParaRPr lang="en-GB"/>
        </a:p>
      </dgm:t>
    </dgm:pt>
    <dgm:pt modelId="{8BAD08FF-44B0-40BE-9D77-6EF16B07C549}" type="sibTrans" cxnId="{B5C8134C-5A79-4F19-B399-8A6424E0DCE4}">
      <dgm:prSet/>
      <dgm:spPr/>
      <dgm:t>
        <a:bodyPr/>
        <a:lstStyle/>
        <a:p>
          <a:endParaRPr lang="en-GB"/>
        </a:p>
      </dgm:t>
    </dgm:pt>
    <dgm:pt modelId="{71E3CCD3-1879-4331-A443-F04D560D5791}">
      <dgm:prSet phldrT="[Texte]"/>
      <dgm:spPr/>
      <dgm:t>
        <a:bodyPr/>
        <a:lstStyle/>
        <a:p>
          <a:r>
            <a:rPr lang="fr-BE" dirty="0"/>
            <a:t>use</a:t>
          </a:r>
          <a:endParaRPr lang="en-GB" dirty="0"/>
        </a:p>
      </dgm:t>
    </dgm:pt>
    <dgm:pt modelId="{DD698A80-D6EB-4FE8-AE41-93CB38B5BE74}" type="parTrans" cxnId="{60ED7DE8-B3F3-4467-9C5F-FC824606E825}">
      <dgm:prSet/>
      <dgm:spPr/>
      <dgm:t>
        <a:bodyPr/>
        <a:lstStyle/>
        <a:p>
          <a:endParaRPr lang="en-GB"/>
        </a:p>
      </dgm:t>
    </dgm:pt>
    <dgm:pt modelId="{F246BDC8-5937-4E50-90F7-7BD5BA790091}" type="sibTrans" cxnId="{60ED7DE8-B3F3-4467-9C5F-FC824606E825}">
      <dgm:prSet/>
      <dgm:spPr/>
      <dgm:t>
        <a:bodyPr/>
        <a:lstStyle/>
        <a:p>
          <a:endParaRPr lang="en-GB"/>
        </a:p>
      </dgm:t>
    </dgm:pt>
    <dgm:pt modelId="{A6365DAE-5534-4FF4-8AC2-C0EF236A432D}">
      <dgm:prSet phldrT="[Texte]"/>
      <dgm:spPr/>
      <dgm:t>
        <a:bodyPr/>
        <a:lstStyle/>
        <a:p>
          <a:r>
            <a:rPr lang="fr-BE" dirty="0" err="1"/>
            <a:t>assessment</a:t>
          </a:r>
          <a:endParaRPr lang="en-GB" dirty="0"/>
        </a:p>
      </dgm:t>
    </dgm:pt>
    <dgm:pt modelId="{E92C7764-65B1-491D-B0E3-FDC03B3B380E}" type="parTrans" cxnId="{7D6BFCB3-360C-4FFA-B512-D838008C82A0}">
      <dgm:prSet/>
      <dgm:spPr/>
      <dgm:t>
        <a:bodyPr/>
        <a:lstStyle/>
        <a:p>
          <a:endParaRPr lang="en-GB"/>
        </a:p>
      </dgm:t>
    </dgm:pt>
    <dgm:pt modelId="{42469B39-E295-482D-B224-1C274AED46B9}" type="sibTrans" cxnId="{7D6BFCB3-360C-4FFA-B512-D838008C82A0}">
      <dgm:prSet/>
      <dgm:spPr/>
      <dgm:t>
        <a:bodyPr/>
        <a:lstStyle/>
        <a:p>
          <a:endParaRPr lang="en-GB"/>
        </a:p>
      </dgm:t>
    </dgm:pt>
    <dgm:pt modelId="{FC7B1F74-63EC-4D77-98DA-B5F8B3DDB079}">
      <dgm:prSet phldrT="[Texte]"/>
      <dgm:spPr/>
      <dgm:t>
        <a:bodyPr/>
        <a:lstStyle/>
        <a:p>
          <a:r>
            <a:rPr lang="fr-BE" dirty="0"/>
            <a:t>collection</a:t>
          </a:r>
          <a:endParaRPr lang="en-GB" dirty="0"/>
        </a:p>
      </dgm:t>
    </dgm:pt>
    <dgm:pt modelId="{013D7477-960F-48EE-91D2-755CCADC74F2}" type="parTrans" cxnId="{94B672D5-C297-4191-8145-7CB4E7CF7CFD}">
      <dgm:prSet/>
      <dgm:spPr/>
      <dgm:t>
        <a:bodyPr/>
        <a:lstStyle/>
        <a:p>
          <a:endParaRPr lang="en-GB"/>
        </a:p>
      </dgm:t>
    </dgm:pt>
    <dgm:pt modelId="{2B130687-DBDA-4736-99A8-0E43DDA5E802}" type="sibTrans" cxnId="{94B672D5-C297-4191-8145-7CB4E7CF7CFD}">
      <dgm:prSet/>
      <dgm:spPr/>
      <dgm:t>
        <a:bodyPr/>
        <a:lstStyle/>
        <a:p>
          <a:endParaRPr lang="en-GB"/>
        </a:p>
      </dgm:t>
    </dgm:pt>
    <dgm:pt modelId="{CD304E5E-3888-4E4F-BB1F-2EF896C89C84}" type="pres">
      <dgm:prSet presAssocID="{D536F7F8-1EB9-4AB2-B008-08DF855CB140}" presName="CompostProcess" presStyleCnt="0">
        <dgm:presLayoutVars>
          <dgm:dir/>
          <dgm:resizeHandles val="exact"/>
        </dgm:presLayoutVars>
      </dgm:prSet>
      <dgm:spPr/>
    </dgm:pt>
    <dgm:pt modelId="{BD839574-5366-460A-AD3A-241DA9CDD0C4}" type="pres">
      <dgm:prSet presAssocID="{D536F7F8-1EB9-4AB2-B008-08DF855CB140}" presName="arrow" presStyleLbl="bgShp" presStyleIdx="0" presStyleCnt="1"/>
      <dgm:spPr/>
    </dgm:pt>
    <dgm:pt modelId="{69C650B4-BA40-4DB3-9A1C-0ADFAAEC8243}" type="pres">
      <dgm:prSet presAssocID="{D536F7F8-1EB9-4AB2-B008-08DF855CB140}" presName="linearProcess" presStyleCnt="0"/>
      <dgm:spPr/>
    </dgm:pt>
    <dgm:pt modelId="{5601E4A2-0ECF-4602-A51F-52211A4A670E}" type="pres">
      <dgm:prSet presAssocID="{F4F8CDF6-7F4B-477D-A424-B76199150A55}" presName="textNode" presStyleLbl="node1" presStyleIdx="0" presStyleCnt="6">
        <dgm:presLayoutVars>
          <dgm:bulletEnabled val="1"/>
        </dgm:presLayoutVars>
      </dgm:prSet>
      <dgm:spPr/>
    </dgm:pt>
    <dgm:pt modelId="{DF553626-CE11-460F-965A-44B58142B466}" type="pres">
      <dgm:prSet presAssocID="{A7083574-73D9-4007-9184-E61206699855}" presName="sibTrans" presStyleCnt="0"/>
      <dgm:spPr/>
    </dgm:pt>
    <dgm:pt modelId="{E792355F-B22B-4845-B342-F38B706DEE9F}" type="pres">
      <dgm:prSet presAssocID="{FC7B1F74-63EC-4D77-98DA-B5F8B3DDB079}" presName="textNode" presStyleLbl="node1" presStyleIdx="1" presStyleCnt="6">
        <dgm:presLayoutVars>
          <dgm:bulletEnabled val="1"/>
        </dgm:presLayoutVars>
      </dgm:prSet>
      <dgm:spPr/>
    </dgm:pt>
    <dgm:pt modelId="{A94BDACC-79FB-498F-B86B-A5DA703C8092}" type="pres">
      <dgm:prSet presAssocID="{2B130687-DBDA-4736-99A8-0E43DDA5E802}" presName="sibTrans" presStyleCnt="0"/>
      <dgm:spPr/>
    </dgm:pt>
    <dgm:pt modelId="{6A9F9AAE-6F15-42D5-B70C-5B8F9A8F394A}" type="pres">
      <dgm:prSet presAssocID="{E2DC5226-BF08-4430-84BE-6652EADDF62E}" presName="textNode" presStyleLbl="node1" presStyleIdx="2" presStyleCnt="6">
        <dgm:presLayoutVars>
          <dgm:bulletEnabled val="1"/>
        </dgm:presLayoutVars>
      </dgm:prSet>
      <dgm:spPr/>
    </dgm:pt>
    <dgm:pt modelId="{E0666AAD-6A90-4A2B-B7F2-2E1760FE7C4B}" type="pres">
      <dgm:prSet presAssocID="{08C08976-185D-4747-9778-69D5F43902B4}" presName="sibTrans" presStyleCnt="0"/>
      <dgm:spPr/>
    </dgm:pt>
    <dgm:pt modelId="{1BDE377B-E711-4B78-B68B-EC426D3E5AC2}" type="pres">
      <dgm:prSet presAssocID="{797F9DEA-4ED4-4B4E-8E19-D162351E594C}" presName="textNode" presStyleLbl="node1" presStyleIdx="3" presStyleCnt="6">
        <dgm:presLayoutVars>
          <dgm:bulletEnabled val="1"/>
        </dgm:presLayoutVars>
      </dgm:prSet>
      <dgm:spPr/>
    </dgm:pt>
    <dgm:pt modelId="{68BC3C93-9B8C-4568-B8AD-37A5A9128873}" type="pres">
      <dgm:prSet presAssocID="{8BAD08FF-44B0-40BE-9D77-6EF16B07C549}" presName="sibTrans" presStyleCnt="0"/>
      <dgm:spPr/>
    </dgm:pt>
    <dgm:pt modelId="{DAB0AC86-D303-40AF-9F9A-21E3B1376D5B}" type="pres">
      <dgm:prSet presAssocID="{71E3CCD3-1879-4331-A443-F04D560D5791}" presName="textNode" presStyleLbl="node1" presStyleIdx="4" presStyleCnt="6">
        <dgm:presLayoutVars>
          <dgm:bulletEnabled val="1"/>
        </dgm:presLayoutVars>
      </dgm:prSet>
      <dgm:spPr/>
    </dgm:pt>
    <dgm:pt modelId="{98F42ECD-E27F-4CBD-80E0-4A1687C9BBC3}" type="pres">
      <dgm:prSet presAssocID="{F246BDC8-5937-4E50-90F7-7BD5BA790091}" presName="sibTrans" presStyleCnt="0"/>
      <dgm:spPr/>
    </dgm:pt>
    <dgm:pt modelId="{3252037C-F06F-4650-A2F7-467660431D64}" type="pres">
      <dgm:prSet presAssocID="{A6365DAE-5534-4FF4-8AC2-C0EF236A432D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4116104-B401-4938-BBB6-260F034F97D8}" type="presOf" srcId="{A6365DAE-5534-4FF4-8AC2-C0EF236A432D}" destId="{3252037C-F06F-4650-A2F7-467660431D64}" srcOrd="0" destOrd="0" presId="urn:microsoft.com/office/officeart/2005/8/layout/hProcess9"/>
    <dgm:cxn modelId="{DBC1616B-1241-4A5E-A845-697C80B4477D}" type="presOf" srcId="{797F9DEA-4ED4-4B4E-8E19-D162351E594C}" destId="{1BDE377B-E711-4B78-B68B-EC426D3E5AC2}" srcOrd="0" destOrd="0" presId="urn:microsoft.com/office/officeart/2005/8/layout/hProcess9"/>
    <dgm:cxn modelId="{B5C8134C-5A79-4F19-B399-8A6424E0DCE4}" srcId="{D536F7F8-1EB9-4AB2-B008-08DF855CB140}" destId="{797F9DEA-4ED4-4B4E-8E19-D162351E594C}" srcOrd="3" destOrd="0" parTransId="{0BA39ED4-9272-4E4D-8A9A-0DC569B52E36}" sibTransId="{8BAD08FF-44B0-40BE-9D77-6EF16B07C549}"/>
    <dgm:cxn modelId="{5F03BA6D-BEF5-476A-B603-D38F67F08595}" type="presOf" srcId="{F4F8CDF6-7F4B-477D-A424-B76199150A55}" destId="{5601E4A2-0ECF-4602-A51F-52211A4A670E}" srcOrd="0" destOrd="0" presId="urn:microsoft.com/office/officeart/2005/8/layout/hProcess9"/>
    <dgm:cxn modelId="{2FAC1D52-BBFF-4218-A36D-B63C640FC4A8}" type="presOf" srcId="{E2DC5226-BF08-4430-84BE-6652EADDF62E}" destId="{6A9F9AAE-6F15-42D5-B70C-5B8F9A8F394A}" srcOrd="0" destOrd="0" presId="urn:microsoft.com/office/officeart/2005/8/layout/hProcess9"/>
    <dgm:cxn modelId="{BF0CDF56-9642-456F-AB9A-9A676E7A8A7C}" type="presOf" srcId="{FC7B1F74-63EC-4D77-98DA-B5F8B3DDB079}" destId="{E792355F-B22B-4845-B342-F38B706DEE9F}" srcOrd="0" destOrd="0" presId="urn:microsoft.com/office/officeart/2005/8/layout/hProcess9"/>
    <dgm:cxn modelId="{679401AA-F38B-4715-BA9B-0795FAFFC8FE}" type="presOf" srcId="{71E3CCD3-1879-4331-A443-F04D560D5791}" destId="{DAB0AC86-D303-40AF-9F9A-21E3B1376D5B}" srcOrd="0" destOrd="0" presId="urn:microsoft.com/office/officeart/2005/8/layout/hProcess9"/>
    <dgm:cxn modelId="{7D6BFCB3-360C-4FFA-B512-D838008C82A0}" srcId="{D536F7F8-1EB9-4AB2-B008-08DF855CB140}" destId="{A6365DAE-5534-4FF4-8AC2-C0EF236A432D}" srcOrd="5" destOrd="0" parTransId="{E92C7764-65B1-491D-B0E3-FDC03B3B380E}" sibTransId="{42469B39-E295-482D-B224-1C274AED46B9}"/>
    <dgm:cxn modelId="{FB9B7DB4-209D-4C9F-8C28-F6CF4545D6C4}" type="presOf" srcId="{D536F7F8-1EB9-4AB2-B008-08DF855CB140}" destId="{CD304E5E-3888-4E4F-BB1F-2EF896C89C84}" srcOrd="0" destOrd="0" presId="urn:microsoft.com/office/officeart/2005/8/layout/hProcess9"/>
    <dgm:cxn modelId="{2D53ACCC-42FA-43FA-A4E4-7A764257360F}" srcId="{D536F7F8-1EB9-4AB2-B008-08DF855CB140}" destId="{E2DC5226-BF08-4430-84BE-6652EADDF62E}" srcOrd="2" destOrd="0" parTransId="{2D0DE349-487A-4E10-AE70-52836239F9C1}" sibTransId="{08C08976-185D-4747-9778-69D5F43902B4}"/>
    <dgm:cxn modelId="{94B672D5-C297-4191-8145-7CB4E7CF7CFD}" srcId="{D536F7F8-1EB9-4AB2-B008-08DF855CB140}" destId="{FC7B1F74-63EC-4D77-98DA-B5F8B3DDB079}" srcOrd="1" destOrd="0" parTransId="{013D7477-960F-48EE-91D2-755CCADC74F2}" sibTransId="{2B130687-DBDA-4736-99A8-0E43DDA5E802}"/>
    <dgm:cxn modelId="{152DC9E1-AEF0-4D06-A2CC-872CCFE2338F}" srcId="{D536F7F8-1EB9-4AB2-B008-08DF855CB140}" destId="{F4F8CDF6-7F4B-477D-A424-B76199150A55}" srcOrd="0" destOrd="0" parTransId="{0C611655-4055-41BF-81CA-D1F6157E67D4}" sibTransId="{A7083574-73D9-4007-9184-E61206699855}"/>
    <dgm:cxn modelId="{60ED7DE8-B3F3-4467-9C5F-FC824606E825}" srcId="{D536F7F8-1EB9-4AB2-B008-08DF855CB140}" destId="{71E3CCD3-1879-4331-A443-F04D560D5791}" srcOrd="4" destOrd="0" parTransId="{DD698A80-D6EB-4FE8-AE41-93CB38B5BE74}" sibTransId="{F246BDC8-5937-4E50-90F7-7BD5BA790091}"/>
    <dgm:cxn modelId="{1C393EA7-9769-416D-9435-57B5AA5C8A87}" type="presParOf" srcId="{CD304E5E-3888-4E4F-BB1F-2EF896C89C84}" destId="{BD839574-5366-460A-AD3A-241DA9CDD0C4}" srcOrd="0" destOrd="0" presId="urn:microsoft.com/office/officeart/2005/8/layout/hProcess9"/>
    <dgm:cxn modelId="{B9D1E289-B26D-42B2-8383-9AF59B42A3A2}" type="presParOf" srcId="{CD304E5E-3888-4E4F-BB1F-2EF896C89C84}" destId="{69C650B4-BA40-4DB3-9A1C-0ADFAAEC8243}" srcOrd="1" destOrd="0" presId="urn:microsoft.com/office/officeart/2005/8/layout/hProcess9"/>
    <dgm:cxn modelId="{152FCBDF-65B4-4DA6-BD20-9FBA22762B71}" type="presParOf" srcId="{69C650B4-BA40-4DB3-9A1C-0ADFAAEC8243}" destId="{5601E4A2-0ECF-4602-A51F-52211A4A670E}" srcOrd="0" destOrd="0" presId="urn:microsoft.com/office/officeart/2005/8/layout/hProcess9"/>
    <dgm:cxn modelId="{0FD97A92-346C-4FD9-A556-4D5887D32EFE}" type="presParOf" srcId="{69C650B4-BA40-4DB3-9A1C-0ADFAAEC8243}" destId="{DF553626-CE11-460F-965A-44B58142B466}" srcOrd="1" destOrd="0" presId="urn:microsoft.com/office/officeart/2005/8/layout/hProcess9"/>
    <dgm:cxn modelId="{B71DDFB1-9BBE-4254-B7F6-31DBC7B38B23}" type="presParOf" srcId="{69C650B4-BA40-4DB3-9A1C-0ADFAAEC8243}" destId="{E792355F-B22B-4845-B342-F38B706DEE9F}" srcOrd="2" destOrd="0" presId="urn:microsoft.com/office/officeart/2005/8/layout/hProcess9"/>
    <dgm:cxn modelId="{86A40DF7-E7AE-49D3-9F7E-AD888F5DDBE5}" type="presParOf" srcId="{69C650B4-BA40-4DB3-9A1C-0ADFAAEC8243}" destId="{A94BDACC-79FB-498F-B86B-A5DA703C8092}" srcOrd="3" destOrd="0" presId="urn:microsoft.com/office/officeart/2005/8/layout/hProcess9"/>
    <dgm:cxn modelId="{E7F2F299-87A6-4577-A8E1-ECCA5456F630}" type="presParOf" srcId="{69C650B4-BA40-4DB3-9A1C-0ADFAAEC8243}" destId="{6A9F9AAE-6F15-42D5-B70C-5B8F9A8F394A}" srcOrd="4" destOrd="0" presId="urn:microsoft.com/office/officeart/2005/8/layout/hProcess9"/>
    <dgm:cxn modelId="{EA4E7382-D0B1-43FB-B51A-AF059C8FB7D1}" type="presParOf" srcId="{69C650B4-BA40-4DB3-9A1C-0ADFAAEC8243}" destId="{E0666AAD-6A90-4A2B-B7F2-2E1760FE7C4B}" srcOrd="5" destOrd="0" presId="urn:microsoft.com/office/officeart/2005/8/layout/hProcess9"/>
    <dgm:cxn modelId="{F06DF3F0-0FD9-4D7A-BF89-4F3FB68A04B6}" type="presParOf" srcId="{69C650B4-BA40-4DB3-9A1C-0ADFAAEC8243}" destId="{1BDE377B-E711-4B78-B68B-EC426D3E5AC2}" srcOrd="6" destOrd="0" presId="urn:microsoft.com/office/officeart/2005/8/layout/hProcess9"/>
    <dgm:cxn modelId="{CDF711FB-7811-4EDE-ACE9-B5B6ABCC84C8}" type="presParOf" srcId="{69C650B4-BA40-4DB3-9A1C-0ADFAAEC8243}" destId="{68BC3C93-9B8C-4568-B8AD-37A5A9128873}" srcOrd="7" destOrd="0" presId="urn:microsoft.com/office/officeart/2005/8/layout/hProcess9"/>
    <dgm:cxn modelId="{59AE26B5-68A7-44F1-9EAE-E53012E16ECF}" type="presParOf" srcId="{69C650B4-BA40-4DB3-9A1C-0ADFAAEC8243}" destId="{DAB0AC86-D303-40AF-9F9A-21E3B1376D5B}" srcOrd="8" destOrd="0" presId="urn:microsoft.com/office/officeart/2005/8/layout/hProcess9"/>
    <dgm:cxn modelId="{066EFEE5-0C43-43CC-921F-4B8FC05631BC}" type="presParOf" srcId="{69C650B4-BA40-4DB3-9A1C-0ADFAAEC8243}" destId="{98F42ECD-E27F-4CBD-80E0-4A1687C9BBC3}" srcOrd="9" destOrd="0" presId="urn:microsoft.com/office/officeart/2005/8/layout/hProcess9"/>
    <dgm:cxn modelId="{B836E272-F1D1-439C-8884-018D4EFB12F8}" type="presParOf" srcId="{69C650B4-BA40-4DB3-9A1C-0ADFAAEC8243}" destId="{3252037C-F06F-4650-A2F7-467660431D6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1D343B5-6FAA-4953-853A-78CA3BE67E48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59DEDCE-496F-405E-BF13-3BB5107291B6}">
      <dgm:prSet phldrT="[Texte]" custT="1"/>
      <dgm:spPr/>
      <dgm:t>
        <a:bodyPr/>
        <a:lstStyle/>
        <a:p>
          <a:r>
            <a:rPr lang="fr-BE" sz="1400" dirty="0"/>
            <a:t>Running investigation</a:t>
          </a:r>
        </a:p>
      </dgm:t>
    </dgm:pt>
    <dgm:pt modelId="{DE9F8D93-F757-4F6E-8530-169B79D24B37}" type="parTrans" cxnId="{8FDFCF99-668E-4185-8563-BB8C6A3B116C}">
      <dgm:prSet/>
      <dgm:spPr/>
      <dgm:t>
        <a:bodyPr/>
        <a:lstStyle/>
        <a:p>
          <a:endParaRPr lang="fr-BE"/>
        </a:p>
      </dgm:t>
    </dgm:pt>
    <dgm:pt modelId="{F11DF4B8-FDE2-4C30-9599-FA9B45B4D7F8}" type="sibTrans" cxnId="{8FDFCF99-668E-4185-8563-BB8C6A3B116C}">
      <dgm:prSet/>
      <dgm:spPr/>
      <dgm:t>
        <a:bodyPr/>
        <a:lstStyle/>
        <a:p>
          <a:endParaRPr lang="fr-BE"/>
        </a:p>
      </dgm:t>
    </dgm:pt>
    <dgm:pt modelId="{0F91D5AF-2C01-4092-82E3-A6BE2922F301}">
      <dgm:prSet phldrT="[Texte]" custT="1"/>
      <dgm:spPr/>
      <dgm:t>
        <a:bodyPr/>
        <a:lstStyle/>
        <a:p>
          <a:r>
            <a:rPr lang="fr-BE" sz="1400" dirty="0"/>
            <a:t>C3 </a:t>
          </a:r>
        </a:p>
        <a:p>
          <a:r>
            <a:rPr lang="fr-BE" sz="1400" dirty="0" err="1"/>
            <a:t>undefined</a:t>
          </a:r>
          <a:endParaRPr lang="fr-BE" sz="1400" dirty="0"/>
        </a:p>
      </dgm:t>
    </dgm:pt>
    <dgm:pt modelId="{45A5C791-08A1-423C-A3AB-C14869977518}" type="parTrans" cxnId="{9CF92861-0375-45E4-9C4E-0E98D587FE61}">
      <dgm:prSet/>
      <dgm:spPr/>
      <dgm:t>
        <a:bodyPr/>
        <a:lstStyle/>
        <a:p>
          <a:endParaRPr lang="fr-BE"/>
        </a:p>
      </dgm:t>
    </dgm:pt>
    <dgm:pt modelId="{582C7213-78D1-49C7-927F-D9EC9B36B3E7}" type="sibTrans" cxnId="{9CF92861-0375-45E4-9C4E-0E98D587FE61}">
      <dgm:prSet/>
      <dgm:spPr/>
      <dgm:t>
        <a:bodyPr/>
        <a:lstStyle/>
        <a:p>
          <a:endParaRPr lang="fr-BE"/>
        </a:p>
      </dgm:t>
    </dgm:pt>
    <dgm:pt modelId="{3CD5E7D7-F4E7-4AFB-840E-E71140338152}">
      <dgm:prSet phldrT="[Texte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BE" sz="1400" dirty="0"/>
            <a:t>C3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BE" sz="1400" dirty="0"/>
            <a:t>possible</a:t>
          </a:r>
        </a:p>
      </dgm:t>
    </dgm:pt>
    <dgm:pt modelId="{29625D5F-E3A9-4DC5-972F-7BEC3891D624}" type="parTrans" cxnId="{47DBEFEB-08F8-44E8-8188-0B859BA52FE5}">
      <dgm:prSet/>
      <dgm:spPr/>
      <dgm:t>
        <a:bodyPr/>
        <a:lstStyle/>
        <a:p>
          <a:endParaRPr lang="fr-BE"/>
        </a:p>
      </dgm:t>
    </dgm:pt>
    <dgm:pt modelId="{F7517B8E-184D-4F67-9355-1B7D4F6C6BC8}" type="sibTrans" cxnId="{47DBEFEB-08F8-44E8-8188-0B859BA52FE5}">
      <dgm:prSet/>
      <dgm:spPr/>
      <dgm:t>
        <a:bodyPr/>
        <a:lstStyle/>
        <a:p>
          <a:endParaRPr lang="fr-BE"/>
        </a:p>
      </dgm:t>
    </dgm:pt>
    <dgm:pt modelId="{49DCC035-D983-4365-A26C-8E342DC0445A}">
      <dgm:prSet custT="1"/>
      <dgm:spPr/>
      <dgm:t>
        <a:bodyPr/>
        <a:lstStyle/>
        <a:p>
          <a:r>
            <a:rPr lang="fr-BE" sz="1400" dirty="0"/>
            <a:t>C1-C2 </a:t>
          </a:r>
        </a:p>
        <a:p>
          <a:r>
            <a:rPr lang="fr-BE" sz="1400" dirty="0"/>
            <a:t> F</a:t>
          </a:r>
        </a:p>
      </dgm:t>
    </dgm:pt>
    <dgm:pt modelId="{408D7A6D-209B-41EF-88F2-CABE74A43E4B}" type="parTrans" cxnId="{85CA7826-E975-48D5-8626-7A1089740DAC}">
      <dgm:prSet/>
      <dgm:spPr/>
      <dgm:t>
        <a:bodyPr/>
        <a:lstStyle/>
        <a:p>
          <a:endParaRPr lang="fr-BE"/>
        </a:p>
      </dgm:t>
    </dgm:pt>
    <dgm:pt modelId="{15996312-308A-4599-B799-C6351D8B396B}" type="sibTrans" cxnId="{85CA7826-E975-48D5-8626-7A1089740DAC}">
      <dgm:prSet/>
      <dgm:spPr/>
      <dgm:t>
        <a:bodyPr/>
        <a:lstStyle/>
        <a:p>
          <a:endParaRPr lang="fr-BE"/>
        </a:p>
      </dgm:t>
    </dgm:pt>
    <dgm:pt modelId="{5EBE43ED-71D1-488F-9ECA-76DBE427B4DE}" type="pres">
      <dgm:prSet presAssocID="{81D343B5-6FAA-4953-853A-78CA3BE67E48}" presName="Name0" presStyleCnt="0">
        <dgm:presLayoutVars>
          <dgm:dir/>
          <dgm:animLvl val="lvl"/>
          <dgm:resizeHandles val="exact"/>
        </dgm:presLayoutVars>
      </dgm:prSet>
      <dgm:spPr/>
    </dgm:pt>
    <dgm:pt modelId="{5FA78962-F96B-439D-BD8B-36491A8811BB}" type="pres">
      <dgm:prSet presAssocID="{859DEDCE-496F-405E-BF13-3BB5107291B6}" presName="parTxOnly" presStyleLbl="node1" presStyleIdx="0" presStyleCnt="4" custScaleX="83366">
        <dgm:presLayoutVars>
          <dgm:chMax val="0"/>
          <dgm:chPref val="0"/>
          <dgm:bulletEnabled val="1"/>
        </dgm:presLayoutVars>
      </dgm:prSet>
      <dgm:spPr/>
    </dgm:pt>
    <dgm:pt modelId="{8128BC60-9264-4F80-8ACE-F946A955A03E}" type="pres">
      <dgm:prSet presAssocID="{F11DF4B8-FDE2-4C30-9599-FA9B45B4D7F8}" presName="parTxOnlySpace" presStyleCnt="0"/>
      <dgm:spPr/>
    </dgm:pt>
    <dgm:pt modelId="{CEA545C3-98DD-4847-AB95-A8ADC58EEC68}" type="pres">
      <dgm:prSet presAssocID="{0F91D5AF-2C01-4092-82E3-A6BE2922F30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A86F7B2-B049-4B16-A657-6F295D5A9204}" type="pres">
      <dgm:prSet presAssocID="{582C7213-78D1-49C7-927F-D9EC9B36B3E7}" presName="parTxOnlySpace" presStyleCnt="0"/>
      <dgm:spPr/>
    </dgm:pt>
    <dgm:pt modelId="{8FBA6F39-4966-4303-B478-4502BD6EB12B}" type="pres">
      <dgm:prSet presAssocID="{3CD5E7D7-F4E7-4AFB-840E-E7114033815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616D621-B0A1-4895-8E7E-E18D354E9082}" type="pres">
      <dgm:prSet presAssocID="{F7517B8E-184D-4F67-9355-1B7D4F6C6BC8}" presName="parTxOnlySpace" presStyleCnt="0"/>
      <dgm:spPr/>
    </dgm:pt>
    <dgm:pt modelId="{F1D154BC-1C77-4CCE-AEB6-1FA9651D204A}" type="pres">
      <dgm:prSet presAssocID="{49DCC035-D983-4365-A26C-8E342DC0445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0BE6A18-7BBB-4440-9356-61220F8353D0}" type="presOf" srcId="{49DCC035-D983-4365-A26C-8E342DC0445A}" destId="{F1D154BC-1C77-4CCE-AEB6-1FA9651D204A}" srcOrd="0" destOrd="0" presId="urn:microsoft.com/office/officeart/2005/8/layout/chevron1"/>
    <dgm:cxn modelId="{85CA7826-E975-48D5-8626-7A1089740DAC}" srcId="{81D343B5-6FAA-4953-853A-78CA3BE67E48}" destId="{49DCC035-D983-4365-A26C-8E342DC0445A}" srcOrd="3" destOrd="0" parTransId="{408D7A6D-209B-41EF-88F2-CABE74A43E4B}" sibTransId="{15996312-308A-4599-B799-C6351D8B396B}"/>
    <dgm:cxn modelId="{9CF92861-0375-45E4-9C4E-0E98D587FE61}" srcId="{81D343B5-6FAA-4953-853A-78CA3BE67E48}" destId="{0F91D5AF-2C01-4092-82E3-A6BE2922F301}" srcOrd="1" destOrd="0" parTransId="{45A5C791-08A1-423C-A3AB-C14869977518}" sibTransId="{582C7213-78D1-49C7-927F-D9EC9B36B3E7}"/>
    <dgm:cxn modelId="{BD06348B-9316-411E-8EF1-5B140855A8C9}" type="presOf" srcId="{81D343B5-6FAA-4953-853A-78CA3BE67E48}" destId="{5EBE43ED-71D1-488F-9ECA-76DBE427B4DE}" srcOrd="0" destOrd="0" presId="urn:microsoft.com/office/officeart/2005/8/layout/chevron1"/>
    <dgm:cxn modelId="{1F2A3E94-F120-4750-9BA9-578CCFFBA383}" type="presOf" srcId="{3CD5E7D7-F4E7-4AFB-840E-E71140338152}" destId="{8FBA6F39-4966-4303-B478-4502BD6EB12B}" srcOrd="0" destOrd="0" presId="urn:microsoft.com/office/officeart/2005/8/layout/chevron1"/>
    <dgm:cxn modelId="{8FDFCF99-668E-4185-8563-BB8C6A3B116C}" srcId="{81D343B5-6FAA-4953-853A-78CA3BE67E48}" destId="{859DEDCE-496F-405E-BF13-3BB5107291B6}" srcOrd="0" destOrd="0" parTransId="{DE9F8D93-F757-4F6E-8530-169B79D24B37}" sibTransId="{F11DF4B8-FDE2-4C30-9599-FA9B45B4D7F8}"/>
    <dgm:cxn modelId="{861B8EB3-3DC8-450F-B618-5A93A5F5BD7E}" type="presOf" srcId="{0F91D5AF-2C01-4092-82E3-A6BE2922F301}" destId="{CEA545C3-98DD-4847-AB95-A8ADC58EEC68}" srcOrd="0" destOrd="0" presId="urn:microsoft.com/office/officeart/2005/8/layout/chevron1"/>
    <dgm:cxn modelId="{47DBEFEB-08F8-44E8-8188-0B859BA52FE5}" srcId="{81D343B5-6FAA-4953-853A-78CA3BE67E48}" destId="{3CD5E7D7-F4E7-4AFB-840E-E71140338152}" srcOrd="2" destOrd="0" parTransId="{29625D5F-E3A9-4DC5-972F-7BEC3891D624}" sibTransId="{F7517B8E-184D-4F67-9355-1B7D4F6C6BC8}"/>
    <dgm:cxn modelId="{6E0DE9EF-3C6F-4C15-BA6C-8EE14C06ABBE}" type="presOf" srcId="{859DEDCE-496F-405E-BF13-3BB5107291B6}" destId="{5FA78962-F96B-439D-BD8B-36491A8811BB}" srcOrd="0" destOrd="0" presId="urn:microsoft.com/office/officeart/2005/8/layout/chevron1"/>
    <dgm:cxn modelId="{A1FE52B5-75A1-4F9C-A74B-B766A3A55128}" type="presParOf" srcId="{5EBE43ED-71D1-488F-9ECA-76DBE427B4DE}" destId="{5FA78962-F96B-439D-BD8B-36491A8811BB}" srcOrd="0" destOrd="0" presId="urn:microsoft.com/office/officeart/2005/8/layout/chevron1"/>
    <dgm:cxn modelId="{56C908EF-8A40-4197-8966-7BB07DD82246}" type="presParOf" srcId="{5EBE43ED-71D1-488F-9ECA-76DBE427B4DE}" destId="{8128BC60-9264-4F80-8ACE-F946A955A03E}" srcOrd="1" destOrd="0" presId="urn:microsoft.com/office/officeart/2005/8/layout/chevron1"/>
    <dgm:cxn modelId="{32E6447D-8A02-4985-BD93-1F2B593CA18C}" type="presParOf" srcId="{5EBE43ED-71D1-488F-9ECA-76DBE427B4DE}" destId="{CEA545C3-98DD-4847-AB95-A8ADC58EEC68}" srcOrd="2" destOrd="0" presId="urn:microsoft.com/office/officeart/2005/8/layout/chevron1"/>
    <dgm:cxn modelId="{A827003E-6DF9-4AE6-9B4B-7B8930329862}" type="presParOf" srcId="{5EBE43ED-71D1-488F-9ECA-76DBE427B4DE}" destId="{CA86F7B2-B049-4B16-A657-6F295D5A9204}" srcOrd="3" destOrd="0" presId="urn:microsoft.com/office/officeart/2005/8/layout/chevron1"/>
    <dgm:cxn modelId="{3DBDF2A1-FC98-4FB7-8234-9FCEF385B064}" type="presParOf" srcId="{5EBE43ED-71D1-488F-9ECA-76DBE427B4DE}" destId="{8FBA6F39-4966-4303-B478-4502BD6EB12B}" srcOrd="4" destOrd="0" presId="urn:microsoft.com/office/officeart/2005/8/layout/chevron1"/>
    <dgm:cxn modelId="{B1CD933A-FD81-481B-A259-C7657866AED8}" type="presParOf" srcId="{5EBE43ED-71D1-488F-9ECA-76DBE427B4DE}" destId="{5616D621-B0A1-4895-8E7E-E18D354E9082}" srcOrd="5" destOrd="0" presId="urn:microsoft.com/office/officeart/2005/8/layout/chevron1"/>
    <dgm:cxn modelId="{6E45EEFD-90EA-42A7-8B4C-DD07A14EBC2A}" type="presParOf" srcId="{5EBE43ED-71D1-488F-9ECA-76DBE427B4DE}" destId="{F1D154BC-1C77-4CCE-AEB6-1FA9651D204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36F7F8-1EB9-4AB2-B008-08DF855CB140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4F8CDF6-7F4B-477D-A424-B76199150A55}">
      <dgm:prSet phldrT="[Texte]"/>
      <dgm:spPr/>
      <dgm:t>
        <a:bodyPr/>
        <a:lstStyle/>
        <a:p>
          <a:r>
            <a:rPr lang="fr-BE" dirty="0"/>
            <a:t>planning</a:t>
          </a:r>
          <a:endParaRPr lang="en-GB" dirty="0"/>
        </a:p>
      </dgm:t>
    </dgm:pt>
    <dgm:pt modelId="{0C611655-4055-41BF-81CA-D1F6157E67D4}" type="parTrans" cxnId="{152DC9E1-AEF0-4D06-A2CC-872CCFE2338F}">
      <dgm:prSet/>
      <dgm:spPr/>
      <dgm:t>
        <a:bodyPr/>
        <a:lstStyle/>
        <a:p>
          <a:endParaRPr lang="en-GB"/>
        </a:p>
      </dgm:t>
    </dgm:pt>
    <dgm:pt modelId="{A7083574-73D9-4007-9184-E61206699855}" type="sibTrans" cxnId="{152DC9E1-AEF0-4D06-A2CC-872CCFE2338F}">
      <dgm:prSet/>
      <dgm:spPr/>
      <dgm:t>
        <a:bodyPr/>
        <a:lstStyle/>
        <a:p>
          <a:endParaRPr lang="en-GB"/>
        </a:p>
      </dgm:t>
    </dgm:pt>
    <dgm:pt modelId="{E2DC5226-BF08-4430-84BE-6652EADDF62E}">
      <dgm:prSet phldrT="[Texte]"/>
      <dgm:spPr>
        <a:ln w="44450">
          <a:solidFill>
            <a:schemeClr val="accent2"/>
          </a:solidFill>
        </a:ln>
      </dgm:spPr>
      <dgm:t>
        <a:bodyPr/>
        <a:lstStyle/>
        <a:p>
          <a:r>
            <a:rPr lang="fr-BE" dirty="0"/>
            <a:t>validation</a:t>
          </a:r>
          <a:endParaRPr lang="en-GB" dirty="0"/>
        </a:p>
      </dgm:t>
    </dgm:pt>
    <dgm:pt modelId="{2D0DE349-487A-4E10-AE70-52836239F9C1}" type="parTrans" cxnId="{2D53ACCC-42FA-43FA-A4E4-7A764257360F}">
      <dgm:prSet/>
      <dgm:spPr/>
      <dgm:t>
        <a:bodyPr/>
        <a:lstStyle/>
        <a:p>
          <a:endParaRPr lang="en-GB"/>
        </a:p>
      </dgm:t>
    </dgm:pt>
    <dgm:pt modelId="{08C08976-185D-4747-9778-69D5F43902B4}" type="sibTrans" cxnId="{2D53ACCC-42FA-43FA-A4E4-7A764257360F}">
      <dgm:prSet/>
      <dgm:spPr/>
      <dgm:t>
        <a:bodyPr/>
        <a:lstStyle/>
        <a:p>
          <a:endParaRPr lang="en-GB"/>
        </a:p>
      </dgm:t>
    </dgm:pt>
    <dgm:pt modelId="{797F9DEA-4ED4-4B4E-8E19-D162351E594C}">
      <dgm:prSet phldrT="[Texte]"/>
      <dgm:spPr/>
      <dgm:t>
        <a:bodyPr/>
        <a:lstStyle/>
        <a:p>
          <a:r>
            <a:rPr lang="fr-BE" dirty="0" err="1"/>
            <a:t>analysis</a:t>
          </a:r>
          <a:endParaRPr lang="en-GB" dirty="0"/>
        </a:p>
      </dgm:t>
    </dgm:pt>
    <dgm:pt modelId="{0BA39ED4-9272-4E4D-8A9A-0DC569B52E36}" type="parTrans" cxnId="{B5C8134C-5A79-4F19-B399-8A6424E0DCE4}">
      <dgm:prSet/>
      <dgm:spPr/>
      <dgm:t>
        <a:bodyPr/>
        <a:lstStyle/>
        <a:p>
          <a:endParaRPr lang="en-GB"/>
        </a:p>
      </dgm:t>
    </dgm:pt>
    <dgm:pt modelId="{8BAD08FF-44B0-40BE-9D77-6EF16B07C549}" type="sibTrans" cxnId="{B5C8134C-5A79-4F19-B399-8A6424E0DCE4}">
      <dgm:prSet/>
      <dgm:spPr/>
      <dgm:t>
        <a:bodyPr/>
        <a:lstStyle/>
        <a:p>
          <a:endParaRPr lang="en-GB"/>
        </a:p>
      </dgm:t>
    </dgm:pt>
    <dgm:pt modelId="{71E3CCD3-1879-4331-A443-F04D560D5791}">
      <dgm:prSet phldrT="[Texte]"/>
      <dgm:spPr/>
      <dgm:t>
        <a:bodyPr/>
        <a:lstStyle/>
        <a:p>
          <a:r>
            <a:rPr lang="fr-BE" dirty="0"/>
            <a:t>use</a:t>
          </a:r>
          <a:endParaRPr lang="en-GB" dirty="0"/>
        </a:p>
      </dgm:t>
    </dgm:pt>
    <dgm:pt modelId="{DD698A80-D6EB-4FE8-AE41-93CB38B5BE74}" type="parTrans" cxnId="{60ED7DE8-B3F3-4467-9C5F-FC824606E825}">
      <dgm:prSet/>
      <dgm:spPr/>
      <dgm:t>
        <a:bodyPr/>
        <a:lstStyle/>
        <a:p>
          <a:endParaRPr lang="en-GB"/>
        </a:p>
      </dgm:t>
    </dgm:pt>
    <dgm:pt modelId="{F246BDC8-5937-4E50-90F7-7BD5BA790091}" type="sibTrans" cxnId="{60ED7DE8-B3F3-4467-9C5F-FC824606E825}">
      <dgm:prSet/>
      <dgm:spPr/>
      <dgm:t>
        <a:bodyPr/>
        <a:lstStyle/>
        <a:p>
          <a:endParaRPr lang="en-GB"/>
        </a:p>
      </dgm:t>
    </dgm:pt>
    <dgm:pt modelId="{A6365DAE-5534-4FF4-8AC2-C0EF236A432D}">
      <dgm:prSet phldrT="[Texte]"/>
      <dgm:spPr/>
      <dgm:t>
        <a:bodyPr/>
        <a:lstStyle/>
        <a:p>
          <a:r>
            <a:rPr lang="fr-BE" dirty="0" err="1"/>
            <a:t>assessment</a:t>
          </a:r>
          <a:endParaRPr lang="en-GB" dirty="0"/>
        </a:p>
      </dgm:t>
    </dgm:pt>
    <dgm:pt modelId="{E92C7764-65B1-491D-B0E3-FDC03B3B380E}" type="parTrans" cxnId="{7D6BFCB3-360C-4FFA-B512-D838008C82A0}">
      <dgm:prSet/>
      <dgm:spPr/>
      <dgm:t>
        <a:bodyPr/>
        <a:lstStyle/>
        <a:p>
          <a:endParaRPr lang="en-GB"/>
        </a:p>
      </dgm:t>
    </dgm:pt>
    <dgm:pt modelId="{42469B39-E295-482D-B224-1C274AED46B9}" type="sibTrans" cxnId="{7D6BFCB3-360C-4FFA-B512-D838008C82A0}">
      <dgm:prSet/>
      <dgm:spPr/>
      <dgm:t>
        <a:bodyPr/>
        <a:lstStyle/>
        <a:p>
          <a:endParaRPr lang="en-GB"/>
        </a:p>
      </dgm:t>
    </dgm:pt>
    <dgm:pt modelId="{FC7B1F74-63EC-4D77-98DA-B5F8B3DDB079}">
      <dgm:prSet phldrT="[Texte]"/>
      <dgm:spPr/>
      <dgm:t>
        <a:bodyPr/>
        <a:lstStyle/>
        <a:p>
          <a:r>
            <a:rPr lang="fr-BE" dirty="0"/>
            <a:t>collection</a:t>
          </a:r>
          <a:endParaRPr lang="en-GB" dirty="0"/>
        </a:p>
      </dgm:t>
    </dgm:pt>
    <dgm:pt modelId="{013D7477-960F-48EE-91D2-755CCADC74F2}" type="parTrans" cxnId="{94B672D5-C297-4191-8145-7CB4E7CF7CFD}">
      <dgm:prSet/>
      <dgm:spPr/>
      <dgm:t>
        <a:bodyPr/>
        <a:lstStyle/>
        <a:p>
          <a:endParaRPr lang="en-GB"/>
        </a:p>
      </dgm:t>
    </dgm:pt>
    <dgm:pt modelId="{2B130687-DBDA-4736-99A8-0E43DDA5E802}" type="sibTrans" cxnId="{94B672D5-C297-4191-8145-7CB4E7CF7CFD}">
      <dgm:prSet/>
      <dgm:spPr/>
      <dgm:t>
        <a:bodyPr/>
        <a:lstStyle/>
        <a:p>
          <a:endParaRPr lang="en-GB"/>
        </a:p>
      </dgm:t>
    </dgm:pt>
    <dgm:pt modelId="{CD304E5E-3888-4E4F-BB1F-2EF896C89C84}" type="pres">
      <dgm:prSet presAssocID="{D536F7F8-1EB9-4AB2-B008-08DF855CB140}" presName="CompostProcess" presStyleCnt="0">
        <dgm:presLayoutVars>
          <dgm:dir/>
          <dgm:resizeHandles val="exact"/>
        </dgm:presLayoutVars>
      </dgm:prSet>
      <dgm:spPr/>
    </dgm:pt>
    <dgm:pt modelId="{BD839574-5366-460A-AD3A-241DA9CDD0C4}" type="pres">
      <dgm:prSet presAssocID="{D536F7F8-1EB9-4AB2-B008-08DF855CB140}" presName="arrow" presStyleLbl="bgShp" presStyleIdx="0" presStyleCnt="1"/>
      <dgm:spPr/>
    </dgm:pt>
    <dgm:pt modelId="{69C650B4-BA40-4DB3-9A1C-0ADFAAEC8243}" type="pres">
      <dgm:prSet presAssocID="{D536F7F8-1EB9-4AB2-B008-08DF855CB140}" presName="linearProcess" presStyleCnt="0"/>
      <dgm:spPr/>
    </dgm:pt>
    <dgm:pt modelId="{5601E4A2-0ECF-4602-A51F-52211A4A670E}" type="pres">
      <dgm:prSet presAssocID="{F4F8CDF6-7F4B-477D-A424-B76199150A55}" presName="textNode" presStyleLbl="node1" presStyleIdx="0" presStyleCnt="6">
        <dgm:presLayoutVars>
          <dgm:bulletEnabled val="1"/>
        </dgm:presLayoutVars>
      </dgm:prSet>
      <dgm:spPr/>
    </dgm:pt>
    <dgm:pt modelId="{DF553626-CE11-460F-965A-44B58142B466}" type="pres">
      <dgm:prSet presAssocID="{A7083574-73D9-4007-9184-E61206699855}" presName="sibTrans" presStyleCnt="0"/>
      <dgm:spPr/>
    </dgm:pt>
    <dgm:pt modelId="{E792355F-B22B-4845-B342-F38B706DEE9F}" type="pres">
      <dgm:prSet presAssocID="{FC7B1F74-63EC-4D77-98DA-B5F8B3DDB079}" presName="textNode" presStyleLbl="node1" presStyleIdx="1" presStyleCnt="6">
        <dgm:presLayoutVars>
          <dgm:bulletEnabled val="1"/>
        </dgm:presLayoutVars>
      </dgm:prSet>
      <dgm:spPr/>
    </dgm:pt>
    <dgm:pt modelId="{A94BDACC-79FB-498F-B86B-A5DA703C8092}" type="pres">
      <dgm:prSet presAssocID="{2B130687-DBDA-4736-99A8-0E43DDA5E802}" presName="sibTrans" presStyleCnt="0"/>
      <dgm:spPr/>
    </dgm:pt>
    <dgm:pt modelId="{6A9F9AAE-6F15-42D5-B70C-5B8F9A8F394A}" type="pres">
      <dgm:prSet presAssocID="{E2DC5226-BF08-4430-84BE-6652EADDF62E}" presName="textNode" presStyleLbl="node1" presStyleIdx="2" presStyleCnt="6">
        <dgm:presLayoutVars>
          <dgm:bulletEnabled val="1"/>
        </dgm:presLayoutVars>
      </dgm:prSet>
      <dgm:spPr/>
    </dgm:pt>
    <dgm:pt modelId="{E0666AAD-6A90-4A2B-B7F2-2E1760FE7C4B}" type="pres">
      <dgm:prSet presAssocID="{08C08976-185D-4747-9778-69D5F43902B4}" presName="sibTrans" presStyleCnt="0"/>
      <dgm:spPr/>
    </dgm:pt>
    <dgm:pt modelId="{1BDE377B-E711-4B78-B68B-EC426D3E5AC2}" type="pres">
      <dgm:prSet presAssocID="{797F9DEA-4ED4-4B4E-8E19-D162351E594C}" presName="textNode" presStyleLbl="node1" presStyleIdx="3" presStyleCnt="6">
        <dgm:presLayoutVars>
          <dgm:bulletEnabled val="1"/>
        </dgm:presLayoutVars>
      </dgm:prSet>
      <dgm:spPr/>
    </dgm:pt>
    <dgm:pt modelId="{68BC3C93-9B8C-4568-B8AD-37A5A9128873}" type="pres">
      <dgm:prSet presAssocID="{8BAD08FF-44B0-40BE-9D77-6EF16B07C549}" presName="sibTrans" presStyleCnt="0"/>
      <dgm:spPr/>
    </dgm:pt>
    <dgm:pt modelId="{DAB0AC86-D303-40AF-9F9A-21E3B1376D5B}" type="pres">
      <dgm:prSet presAssocID="{71E3CCD3-1879-4331-A443-F04D560D5791}" presName="textNode" presStyleLbl="node1" presStyleIdx="4" presStyleCnt="6">
        <dgm:presLayoutVars>
          <dgm:bulletEnabled val="1"/>
        </dgm:presLayoutVars>
      </dgm:prSet>
      <dgm:spPr/>
    </dgm:pt>
    <dgm:pt modelId="{98F42ECD-E27F-4CBD-80E0-4A1687C9BBC3}" type="pres">
      <dgm:prSet presAssocID="{F246BDC8-5937-4E50-90F7-7BD5BA790091}" presName="sibTrans" presStyleCnt="0"/>
      <dgm:spPr/>
    </dgm:pt>
    <dgm:pt modelId="{3252037C-F06F-4650-A2F7-467660431D64}" type="pres">
      <dgm:prSet presAssocID="{A6365DAE-5534-4FF4-8AC2-C0EF236A432D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4116104-B401-4938-BBB6-260F034F97D8}" type="presOf" srcId="{A6365DAE-5534-4FF4-8AC2-C0EF236A432D}" destId="{3252037C-F06F-4650-A2F7-467660431D64}" srcOrd="0" destOrd="0" presId="urn:microsoft.com/office/officeart/2005/8/layout/hProcess9"/>
    <dgm:cxn modelId="{DBC1616B-1241-4A5E-A845-697C80B4477D}" type="presOf" srcId="{797F9DEA-4ED4-4B4E-8E19-D162351E594C}" destId="{1BDE377B-E711-4B78-B68B-EC426D3E5AC2}" srcOrd="0" destOrd="0" presId="urn:microsoft.com/office/officeart/2005/8/layout/hProcess9"/>
    <dgm:cxn modelId="{B5C8134C-5A79-4F19-B399-8A6424E0DCE4}" srcId="{D536F7F8-1EB9-4AB2-B008-08DF855CB140}" destId="{797F9DEA-4ED4-4B4E-8E19-D162351E594C}" srcOrd="3" destOrd="0" parTransId="{0BA39ED4-9272-4E4D-8A9A-0DC569B52E36}" sibTransId="{8BAD08FF-44B0-40BE-9D77-6EF16B07C549}"/>
    <dgm:cxn modelId="{5F03BA6D-BEF5-476A-B603-D38F67F08595}" type="presOf" srcId="{F4F8CDF6-7F4B-477D-A424-B76199150A55}" destId="{5601E4A2-0ECF-4602-A51F-52211A4A670E}" srcOrd="0" destOrd="0" presId="urn:microsoft.com/office/officeart/2005/8/layout/hProcess9"/>
    <dgm:cxn modelId="{2FAC1D52-BBFF-4218-A36D-B63C640FC4A8}" type="presOf" srcId="{E2DC5226-BF08-4430-84BE-6652EADDF62E}" destId="{6A9F9AAE-6F15-42D5-B70C-5B8F9A8F394A}" srcOrd="0" destOrd="0" presId="urn:microsoft.com/office/officeart/2005/8/layout/hProcess9"/>
    <dgm:cxn modelId="{BF0CDF56-9642-456F-AB9A-9A676E7A8A7C}" type="presOf" srcId="{FC7B1F74-63EC-4D77-98DA-B5F8B3DDB079}" destId="{E792355F-B22B-4845-B342-F38B706DEE9F}" srcOrd="0" destOrd="0" presId="urn:microsoft.com/office/officeart/2005/8/layout/hProcess9"/>
    <dgm:cxn modelId="{679401AA-F38B-4715-BA9B-0795FAFFC8FE}" type="presOf" srcId="{71E3CCD3-1879-4331-A443-F04D560D5791}" destId="{DAB0AC86-D303-40AF-9F9A-21E3B1376D5B}" srcOrd="0" destOrd="0" presId="urn:microsoft.com/office/officeart/2005/8/layout/hProcess9"/>
    <dgm:cxn modelId="{7D6BFCB3-360C-4FFA-B512-D838008C82A0}" srcId="{D536F7F8-1EB9-4AB2-B008-08DF855CB140}" destId="{A6365DAE-5534-4FF4-8AC2-C0EF236A432D}" srcOrd="5" destOrd="0" parTransId="{E92C7764-65B1-491D-B0E3-FDC03B3B380E}" sibTransId="{42469B39-E295-482D-B224-1C274AED46B9}"/>
    <dgm:cxn modelId="{FB9B7DB4-209D-4C9F-8C28-F6CF4545D6C4}" type="presOf" srcId="{D536F7F8-1EB9-4AB2-B008-08DF855CB140}" destId="{CD304E5E-3888-4E4F-BB1F-2EF896C89C84}" srcOrd="0" destOrd="0" presId="urn:microsoft.com/office/officeart/2005/8/layout/hProcess9"/>
    <dgm:cxn modelId="{2D53ACCC-42FA-43FA-A4E4-7A764257360F}" srcId="{D536F7F8-1EB9-4AB2-B008-08DF855CB140}" destId="{E2DC5226-BF08-4430-84BE-6652EADDF62E}" srcOrd="2" destOrd="0" parTransId="{2D0DE349-487A-4E10-AE70-52836239F9C1}" sibTransId="{08C08976-185D-4747-9778-69D5F43902B4}"/>
    <dgm:cxn modelId="{94B672D5-C297-4191-8145-7CB4E7CF7CFD}" srcId="{D536F7F8-1EB9-4AB2-B008-08DF855CB140}" destId="{FC7B1F74-63EC-4D77-98DA-B5F8B3DDB079}" srcOrd="1" destOrd="0" parTransId="{013D7477-960F-48EE-91D2-755CCADC74F2}" sibTransId="{2B130687-DBDA-4736-99A8-0E43DDA5E802}"/>
    <dgm:cxn modelId="{152DC9E1-AEF0-4D06-A2CC-872CCFE2338F}" srcId="{D536F7F8-1EB9-4AB2-B008-08DF855CB140}" destId="{F4F8CDF6-7F4B-477D-A424-B76199150A55}" srcOrd="0" destOrd="0" parTransId="{0C611655-4055-41BF-81CA-D1F6157E67D4}" sibTransId="{A7083574-73D9-4007-9184-E61206699855}"/>
    <dgm:cxn modelId="{60ED7DE8-B3F3-4467-9C5F-FC824606E825}" srcId="{D536F7F8-1EB9-4AB2-B008-08DF855CB140}" destId="{71E3CCD3-1879-4331-A443-F04D560D5791}" srcOrd="4" destOrd="0" parTransId="{DD698A80-D6EB-4FE8-AE41-93CB38B5BE74}" sibTransId="{F246BDC8-5937-4E50-90F7-7BD5BA790091}"/>
    <dgm:cxn modelId="{1C393EA7-9769-416D-9435-57B5AA5C8A87}" type="presParOf" srcId="{CD304E5E-3888-4E4F-BB1F-2EF896C89C84}" destId="{BD839574-5366-460A-AD3A-241DA9CDD0C4}" srcOrd="0" destOrd="0" presId="urn:microsoft.com/office/officeart/2005/8/layout/hProcess9"/>
    <dgm:cxn modelId="{B9D1E289-B26D-42B2-8383-9AF59B42A3A2}" type="presParOf" srcId="{CD304E5E-3888-4E4F-BB1F-2EF896C89C84}" destId="{69C650B4-BA40-4DB3-9A1C-0ADFAAEC8243}" srcOrd="1" destOrd="0" presId="urn:microsoft.com/office/officeart/2005/8/layout/hProcess9"/>
    <dgm:cxn modelId="{152FCBDF-65B4-4DA6-BD20-9FBA22762B71}" type="presParOf" srcId="{69C650B4-BA40-4DB3-9A1C-0ADFAAEC8243}" destId="{5601E4A2-0ECF-4602-A51F-52211A4A670E}" srcOrd="0" destOrd="0" presId="urn:microsoft.com/office/officeart/2005/8/layout/hProcess9"/>
    <dgm:cxn modelId="{0FD97A92-346C-4FD9-A556-4D5887D32EFE}" type="presParOf" srcId="{69C650B4-BA40-4DB3-9A1C-0ADFAAEC8243}" destId="{DF553626-CE11-460F-965A-44B58142B466}" srcOrd="1" destOrd="0" presId="urn:microsoft.com/office/officeart/2005/8/layout/hProcess9"/>
    <dgm:cxn modelId="{B71DDFB1-9BBE-4254-B7F6-31DBC7B38B23}" type="presParOf" srcId="{69C650B4-BA40-4DB3-9A1C-0ADFAAEC8243}" destId="{E792355F-B22B-4845-B342-F38B706DEE9F}" srcOrd="2" destOrd="0" presId="urn:microsoft.com/office/officeart/2005/8/layout/hProcess9"/>
    <dgm:cxn modelId="{86A40DF7-E7AE-49D3-9F7E-AD888F5DDBE5}" type="presParOf" srcId="{69C650B4-BA40-4DB3-9A1C-0ADFAAEC8243}" destId="{A94BDACC-79FB-498F-B86B-A5DA703C8092}" srcOrd="3" destOrd="0" presId="urn:microsoft.com/office/officeart/2005/8/layout/hProcess9"/>
    <dgm:cxn modelId="{E7F2F299-87A6-4577-A8E1-ECCA5456F630}" type="presParOf" srcId="{69C650B4-BA40-4DB3-9A1C-0ADFAAEC8243}" destId="{6A9F9AAE-6F15-42D5-B70C-5B8F9A8F394A}" srcOrd="4" destOrd="0" presId="urn:microsoft.com/office/officeart/2005/8/layout/hProcess9"/>
    <dgm:cxn modelId="{EA4E7382-D0B1-43FB-B51A-AF059C8FB7D1}" type="presParOf" srcId="{69C650B4-BA40-4DB3-9A1C-0ADFAAEC8243}" destId="{E0666AAD-6A90-4A2B-B7F2-2E1760FE7C4B}" srcOrd="5" destOrd="0" presId="urn:microsoft.com/office/officeart/2005/8/layout/hProcess9"/>
    <dgm:cxn modelId="{F06DF3F0-0FD9-4D7A-BF89-4F3FB68A04B6}" type="presParOf" srcId="{69C650B4-BA40-4DB3-9A1C-0ADFAAEC8243}" destId="{1BDE377B-E711-4B78-B68B-EC426D3E5AC2}" srcOrd="6" destOrd="0" presId="urn:microsoft.com/office/officeart/2005/8/layout/hProcess9"/>
    <dgm:cxn modelId="{CDF711FB-7811-4EDE-ACE9-B5B6ABCC84C8}" type="presParOf" srcId="{69C650B4-BA40-4DB3-9A1C-0ADFAAEC8243}" destId="{68BC3C93-9B8C-4568-B8AD-37A5A9128873}" srcOrd="7" destOrd="0" presId="urn:microsoft.com/office/officeart/2005/8/layout/hProcess9"/>
    <dgm:cxn modelId="{59AE26B5-68A7-44F1-9EAE-E53012E16ECF}" type="presParOf" srcId="{69C650B4-BA40-4DB3-9A1C-0ADFAAEC8243}" destId="{DAB0AC86-D303-40AF-9F9A-21E3B1376D5B}" srcOrd="8" destOrd="0" presId="urn:microsoft.com/office/officeart/2005/8/layout/hProcess9"/>
    <dgm:cxn modelId="{066EFEE5-0C43-43CC-921F-4B8FC05631BC}" type="presParOf" srcId="{69C650B4-BA40-4DB3-9A1C-0ADFAAEC8243}" destId="{98F42ECD-E27F-4CBD-80E0-4A1687C9BBC3}" srcOrd="9" destOrd="0" presId="urn:microsoft.com/office/officeart/2005/8/layout/hProcess9"/>
    <dgm:cxn modelId="{B836E272-F1D1-439C-8884-018D4EFB12F8}" type="presParOf" srcId="{69C650B4-BA40-4DB3-9A1C-0ADFAAEC8243}" destId="{3252037C-F06F-4650-A2F7-467660431D64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1FFD51-1333-49B1-9306-4E4BBC421D0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65029E-F2E6-47A6-9E90-B67D5724DFF4}">
      <dgm:prSet phldrT="[Texte]"/>
      <dgm:spPr/>
      <dgm:t>
        <a:bodyPr/>
        <a:lstStyle/>
        <a:p>
          <a:r>
            <a:rPr lang="fr-BE" dirty="0"/>
            <a:t>Project and sampling design</a:t>
          </a:r>
          <a:endParaRPr lang="en-GB" dirty="0"/>
        </a:p>
      </dgm:t>
    </dgm:pt>
    <dgm:pt modelId="{27B2E6CC-238E-4BCB-83CB-BC28684A9C51}" type="parTrans" cxnId="{C8A10B94-9620-4ECD-B194-B3634EBFF78C}">
      <dgm:prSet/>
      <dgm:spPr/>
      <dgm:t>
        <a:bodyPr/>
        <a:lstStyle/>
        <a:p>
          <a:endParaRPr lang="en-GB"/>
        </a:p>
      </dgm:t>
    </dgm:pt>
    <dgm:pt modelId="{DC2575B3-D231-405B-ABDA-0F17B55A71A1}" type="sibTrans" cxnId="{C8A10B94-9620-4ECD-B194-B3634EBFF78C}">
      <dgm:prSet/>
      <dgm:spPr/>
      <dgm:t>
        <a:bodyPr/>
        <a:lstStyle/>
        <a:p>
          <a:endParaRPr lang="en-GB"/>
        </a:p>
      </dgm:t>
    </dgm:pt>
    <dgm:pt modelId="{75C63A89-3E37-46C0-B2A5-E7E4D443276C}">
      <dgm:prSet phldrT="[Texte]"/>
      <dgm:spPr/>
      <dgm:t>
        <a:bodyPr/>
        <a:lstStyle/>
        <a:p>
          <a:r>
            <a:rPr lang="fr-BE" dirty="0"/>
            <a:t>Cameras in the </a:t>
          </a:r>
          <a:r>
            <a:rPr lang="fr-BE" dirty="0" err="1"/>
            <a:t>field</a:t>
          </a:r>
          <a:endParaRPr lang="en-GB" dirty="0"/>
        </a:p>
      </dgm:t>
    </dgm:pt>
    <dgm:pt modelId="{D30B0491-2A27-43E8-92C7-D7DBEDD8B914}" type="parTrans" cxnId="{947E78A5-BD86-4F79-9BE9-4BC92327C83F}">
      <dgm:prSet/>
      <dgm:spPr/>
      <dgm:t>
        <a:bodyPr/>
        <a:lstStyle/>
        <a:p>
          <a:endParaRPr lang="en-GB"/>
        </a:p>
      </dgm:t>
    </dgm:pt>
    <dgm:pt modelId="{8AE7C8FB-7DA2-478D-A787-B72E482A8169}" type="sibTrans" cxnId="{947E78A5-BD86-4F79-9BE9-4BC92327C83F}">
      <dgm:prSet/>
      <dgm:spPr/>
      <dgm:t>
        <a:bodyPr/>
        <a:lstStyle/>
        <a:p>
          <a:endParaRPr lang="en-GB"/>
        </a:p>
      </dgm:t>
    </dgm:pt>
    <dgm:pt modelId="{1698FC44-79BE-467D-B4DF-C25A79DAEEFC}">
      <dgm:prSet phldrT="[Texte]"/>
      <dgm:spPr/>
      <dgm:t>
        <a:bodyPr/>
        <a:lstStyle/>
        <a:p>
          <a:r>
            <a:rPr lang="fr-BE" dirty="0"/>
            <a:t>Import </a:t>
          </a:r>
          <a:r>
            <a:rPr lang="fr-BE" dirty="0" err="1"/>
            <a:t>into</a:t>
          </a:r>
          <a:r>
            <a:rPr lang="fr-BE" dirty="0"/>
            <a:t> agouti</a:t>
          </a:r>
          <a:endParaRPr lang="en-GB" dirty="0"/>
        </a:p>
      </dgm:t>
    </dgm:pt>
    <dgm:pt modelId="{E02E3289-08E1-4438-8554-D886F988B1FD}" type="parTrans" cxnId="{12705CCC-8672-4C17-A708-58867143FEC0}">
      <dgm:prSet/>
      <dgm:spPr/>
      <dgm:t>
        <a:bodyPr/>
        <a:lstStyle/>
        <a:p>
          <a:endParaRPr lang="en-GB"/>
        </a:p>
      </dgm:t>
    </dgm:pt>
    <dgm:pt modelId="{148C4F69-8E57-491D-BE95-A64015F249FB}" type="sibTrans" cxnId="{12705CCC-8672-4C17-A708-58867143FEC0}">
      <dgm:prSet/>
      <dgm:spPr/>
      <dgm:t>
        <a:bodyPr/>
        <a:lstStyle/>
        <a:p>
          <a:endParaRPr lang="en-GB"/>
        </a:p>
      </dgm:t>
    </dgm:pt>
    <dgm:pt modelId="{0072EA07-DB79-43AC-B368-6EE4537125EC}">
      <dgm:prSet phldrT="[Texte]"/>
      <dgm:spPr/>
      <dgm:t>
        <a:bodyPr/>
        <a:lstStyle/>
        <a:p>
          <a:r>
            <a:rPr lang="fr-BE" dirty="0"/>
            <a:t>Annotation </a:t>
          </a:r>
          <a:endParaRPr lang="en-GB" dirty="0"/>
        </a:p>
      </dgm:t>
    </dgm:pt>
    <dgm:pt modelId="{619C1F1A-DFA0-4449-9BA4-DF1E1D6331F7}" type="parTrans" cxnId="{9138F4BC-D109-4346-BE37-CDB281287E35}">
      <dgm:prSet/>
      <dgm:spPr/>
      <dgm:t>
        <a:bodyPr/>
        <a:lstStyle/>
        <a:p>
          <a:endParaRPr lang="en-GB"/>
        </a:p>
      </dgm:t>
    </dgm:pt>
    <dgm:pt modelId="{1417D00A-EA89-4142-BDCF-1DA46FDA6442}" type="sibTrans" cxnId="{9138F4BC-D109-4346-BE37-CDB281287E35}">
      <dgm:prSet/>
      <dgm:spPr/>
      <dgm:t>
        <a:bodyPr/>
        <a:lstStyle/>
        <a:p>
          <a:endParaRPr lang="en-GB"/>
        </a:p>
      </dgm:t>
    </dgm:pt>
    <dgm:pt modelId="{C82DAF15-3417-4735-BBA6-65A9CE878754}">
      <dgm:prSet phldrT="[Texte]"/>
      <dgm:spPr/>
      <dgm:t>
        <a:bodyPr/>
        <a:lstStyle/>
        <a:p>
          <a:r>
            <a:rPr lang="fr-BE" dirty="0"/>
            <a:t>Export </a:t>
          </a:r>
          <a:endParaRPr lang="en-GB" dirty="0"/>
        </a:p>
      </dgm:t>
    </dgm:pt>
    <dgm:pt modelId="{5D36654D-FE95-483F-9A7E-581AAA31347F}" type="parTrans" cxnId="{48C65D76-8FDE-4448-92BF-30777FA13D3A}">
      <dgm:prSet/>
      <dgm:spPr/>
      <dgm:t>
        <a:bodyPr/>
        <a:lstStyle/>
        <a:p>
          <a:endParaRPr lang="en-GB"/>
        </a:p>
      </dgm:t>
    </dgm:pt>
    <dgm:pt modelId="{8F545126-63DD-45CA-87FD-3BF1ACA6C1EE}" type="sibTrans" cxnId="{48C65D76-8FDE-4448-92BF-30777FA13D3A}">
      <dgm:prSet/>
      <dgm:spPr/>
      <dgm:t>
        <a:bodyPr/>
        <a:lstStyle/>
        <a:p>
          <a:endParaRPr lang="en-GB"/>
        </a:p>
      </dgm:t>
    </dgm:pt>
    <dgm:pt modelId="{14A4C0C1-412E-4057-937F-31207934862C}" type="pres">
      <dgm:prSet presAssocID="{511FFD51-1333-49B1-9306-4E4BBC421D0F}" presName="outerComposite" presStyleCnt="0">
        <dgm:presLayoutVars>
          <dgm:chMax val="5"/>
          <dgm:dir/>
          <dgm:resizeHandles val="exact"/>
        </dgm:presLayoutVars>
      </dgm:prSet>
      <dgm:spPr/>
    </dgm:pt>
    <dgm:pt modelId="{7FD162EC-511B-4107-B07C-80CD45A9BE7E}" type="pres">
      <dgm:prSet presAssocID="{511FFD51-1333-49B1-9306-4E4BBC421D0F}" presName="dummyMaxCanvas" presStyleCnt="0">
        <dgm:presLayoutVars/>
      </dgm:prSet>
      <dgm:spPr/>
    </dgm:pt>
    <dgm:pt modelId="{5EDE2D12-9B1D-4787-B7A0-B4366F31143C}" type="pres">
      <dgm:prSet presAssocID="{511FFD51-1333-49B1-9306-4E4BBC421D0F}" presName="FiveNodes_1" presStyleLbl="node1" presStyleIdx="0" presStyleCnt="5">
        <dgm:presLayoutVars>
          <dgm:bulletEnabled val="1"/>
        </dgm:presLayoutVars>
      </dgm:prSet>
      <dgm:spPr/>
    </dgm:pt>
    <dgm:pt modelId="{F26501BE-612D-437E-BC6A-DB68A78F067B}" type="pres">
      <dgm:prSet presAssocID="{511FFD51-1333-49B1-9306-4E4BBC421D0F}" presName="FiveNodes_2" presStyleLbl="node1" presStyleIdx="1" presStyleCnt="5">
        <dgm:presLayoutVars>
          <dgm:bulletEnabled val="1"/>
        </dgm:presLayoutVars>
      </dgm:prSet>
      <dgm:spPr/>
    </dgm:pt>
    <dgm:pt modelId="{3EB0F312-C7A2-4AB9-A4EF-9A28AFD1502A}" type="pres">
      <dgm:prSet presAssocID="{511FFD51-1333-49B1-9306-4E4BBC421D0F}" presName="FiveNodes_3" presStyleLbl="node1" presStyleIdx="2" presStyleCnt="5">
        <dgm:presLayoutVars>
          <dgm:bulletEnabled val="1"/>
        </dgm:presLayoutVars>
      </dgm:prSet>
      <dgm:spPr/>
    </dgm:pt>
    <dgm:pt modelId="{BD5BC770-BE4E-4479-92D2-31B299F20D37}" type="pres">
      <dgm:prSet presAssocID="{511FFD51-1333-49B1-9306-4E4BBC421D0F}" presName="FiveNodes_4" presStyleLbl="node1" presStyleIdx="3" presStyleCnt="5">
        <dgm:presLayoutVars>
          <dgm:bulletEnabled val="1"/>
        </dgm:presLayoutVars>
      </dgm:prSet>
      <dgm:spPr/>
    </dgm:pt>
    <dgm:pt modelId="{F3F53E6C-A14C-4FBE-AA76-EA20D0BD4782}" type="pres">
      <dgm:prSet presAssocID="{511FFD51-1333-49B1-9306-4E4BBC421D0F}" presName="FiveNodes_5" presStyleLbl="node1" presStyleIdx="4" presStyleCnt="5">
        <dgm:presLayoutVars>
          <dgm:bulletEnabled val="1"/>
        </dgm:presLayoutVars>
      </dgm:prSet>
      <dgm:spPr/>
    </dgm:pt>
    <dgm:pt modelId="{52FE422F-0DB4-4F0C-BAB4-66E0C43D03A6}" type="pres">
      <dgm:prSet presAssocID="{511FFD51-1333-49B1-9306-4E4BBC421D0F}" presName="FiveConn_1-2" presStyleLbl="fgAccFollowNode1" presStyleIdx="0" presStyleCnt="4">
        <dgm:presLayoutVars>
          <dgm:bulletEnabled val="1"/>
        </dgm:presLayoutVars>
      </dgm:prSet>
      <dgm:spPr/>
    </dgm:pt>
    <dgm:pt modelId="{2CB69BA5-D7C3-43E8-93D4-48666A51CD61}" type="pres">
      <dgm:prSet presAssocID="{511FFD51-1333-49B1-9306-4E4BBC421D0F}" presName="FiveConn_2-3" presStyleLbl="fgAccFollowNode1" presStyleIdx="1" presStyleCnt="4">
        <dgm:presLayoutVars>
          <dgm:bulletEnabled val="1"/>
        </dgm:presLayoutVars>
      </dgm:prSet>
      <dgm:spPr/>
    </dgm:pt>
    <dgm:pt modelId="{C6C89F87-88C7-47E7-8C26-41CACFCB57FD}" type="pres">
      <dgm:prSet presAssocID="{511FFD51-1333-49B1-9306-4E4BBC421D0F}" presName="FiveConn_3-4" presStyleLbl="fgAccFollowNode1" presStyleIdx="2" presStyleCnt="4">
        <dgm:presLayoutVars>
          <dgm:bulletEnabled val="1"/>
        </dgm:presLayoutVars>
      </dgm:prSet>
      <dgm:spPr/>
    </dgm:pt>
    <dgm:pt modelId="{F92F8824-19B7-44DC-8A40-3F0C99EBD130}" type="pres">
      <dgm:prSet presAssocID="{511FFD51-1333-49B1-9306-4E4BBC421D0F}" presName="FiveConn_4-5" presStyleLbl="fgAccFollowNode1" presStyleIdx="3" presStyleCnt="4">
        <dgm:presLayoutVars>
          <dgm:bulletEnabled val="1"/>
        </dgm:presLayoutVars>
      </dgm:prSet>
      <dgm:spPr/>
    </dgm:pt>
    <dgm:pt modelId="{08440F71-645C-493F-B8D5-352C91047EA6}" type="pres">
      <dgm:prSet presAssocID="{511FFD51-1333-49B1-9306-4E4BBC421D0F}" presName="FiveNodes_1_text" presStyleLbl="node1" presStyleIdx="4" presStyleCnt="5">
        <dgm:presLayoutVars>
          <dgm:bulletEnabled val="1"/>
        </dgm:presLayoutVars>
      </dgm:prSet>
      <dgm:spPr/>
    </dgm:pt>
    <dgm:pt modelId="{0F67BBB5-1A56-4929-8BB8-D613EC22EB9A}" type="pres">
      <dgm:prSet presAssocID="{511FFD51-1333-49B1-9306-4E4BBC421D0F}" presName="FiveNodes_2_text" presStyleLbl="node1" presStyleIdx="4" presStyleCnt="5">
        <dgm:presLayoutVars>
          <dgm:bulletEnabled val="1"/>
        </dgm:presLayoutVars>
      </dgm:prSet>
      <dgm:spPr/>
    </dgm:pt>
    <dgm:pt modelId="{865CD42D-DA42-48F6-8D0D-35936F67771A}" type="pres">
      <dgm:prSet presAssocID="{511FFD51-1333-49B1-9306-4E4BBC421D0F}" presName="FiveNodes_3_text" presStyleLbl="node1" presStyleIdx="4" presStyleCnt="5">
        <dgm:presLayoutVars>
          <dgm:bulletEnabled val="1"/>
        </dgm:presLayoutVars>
      </dgm:prSet>
      <dgm:spPr/>
    </dgm:pt>
    <dgm:pt modelId="{BF1D48E6-087D-4EAD-BB6B-E1298BCAD736}" type="pres">
      <dgm:prSet presAssocID="{511FFD51-1333-49B1-9306-4E4BBC421D0F}" presName="FiveNodes_4_text" presStyleLbl="node1" presStyleIdx="4" presStyleCnt="5">
        <dgm:presLayoutVars>
          <dgm:bulletEnabled val="1"/>
        </dgm:presLayoutVars>
      </dgm:prSet>
      <dgm:spPr/>
    </dgm:pt>
    <dgm:pt modelId="{5F87E2F3-939A-4C84-84D5-39741D052401}" type="pres">
      <dgm:prSet presAssocID="{511FFD51-1333-49B1-9306-4E4BBC421D0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2073607-C17E-4CD3-924C-15BD9DD206C1}" type="presOf" srcId="{8AE7C8FB-7DA2-478D-A787-B72E482A8169}" destId="{2CB69BA5-D7C3-43E8-93D4-48666A51CD61}" srcOrd="0" destOrd="0" presId="urn:microsoft.com/office/officeart/2005/8/layout/vProcess5"/>
    <dgm:cxn modelId="{9B785017-F0E5-4176-AB7D-E6A706CE530B}" type="presOf" srcId="{0072EA07-DB79-43AC-B368-6EE4537125EC}" destId="{BD5BC770-BE4E-4479-92D2-31B299F20D37}" srcOrd="0" destOrd="0" presId="urn:microsoft.com/office/officeart/2005/8/layout/vProcess5"/>
    <dgm:cxn modelId="{6963BA2C-BB47-45FA-8C1C-F79FDC0B8737}" type="presOf" srcId="{148C4F69-8E57-491D-BE95-A64015F249FB}" destId="{C6C89F87-88C7-47E7-8C26-41CACFCB57FD}" srcOrd="0" destOrd="0" presId="urn:microsoft.com/office/officeart/2005/8/layout/vProcess5"/>
    <dgm:cxn modelId="{A6B9FB2E-8862-410C-97F0-701B0689E7E1}" type="presOf" srcId="{511FFD51-1333-49B1-9306-4E4BBC421D0F}" destId="{14A4C0C1-412E-4057-937F-31207934862C}" srcOrd="0" destOrd="0" presId="urn:microsoft.com/office/officeart/2005/8/layout/vProcess5"/>
    <dgm:cxn modelId="{BEC27761-57E4-4665-B904-26204199708E}" type="presOf" srcId="{0072EA07-DB79-43AC-B368-6EE4537125EC}" destId="{BF1D48E6-087D-4EAD-BB6B-E1298BCAD736}" srcOrd="1" destOrd="0" presId="urn:microsoft.com/office/officeart/2005/8/layout/vProcess5"/>
    <dgm:cxn modelId="{F9ACF966-B22B-4D75-B8AE-D2C9E327A604}" type="presOf" srcId="{1417D00A-EA89-4142-BDCF-1DA46FDA6442}" destId="{F92F8824-19B7-44DC-8A40-3F0C99EBD130}" srcOrd="0" destOrd="0" presId="urn:microsoft.com/office/officeart/2005/8/layout/vProcess5"/>
    <dgm:cxn modelId="{363D8F4D-1312-45B7-AF49-85F34A352753}" type="presOf" srcId="{AB65029E-F2E6-47A6-9E90-B67D5724DFF4}" destId="{08440F71-645C-493F-B8D5-352C91047EA6}" srcOrd="1" destOrd="0" presId="urn:microsoft.com/office/officeart/2005/8/layout/vProcess5"/>
    <dgm:cxn modelId="{2F7A4374-8F38-42A0-A05B-F5AF5AA53788}" type="presOf" srcId="{1698FC44-79BE-467D-B4DF-C25A79DAEEFC}" destId="{3EB0F312-C7A2-4AB9-A4EF-9A28AFD1502A}" srcOrd="0" destOrd="0" presId="urn:microsoft.com/office/officeart/2005/8/layout/vProcess5"/>
    <dgm:cxn modelId="{48C65D76-8FDE-4448-92BF-30777FA13D3A}" srcId="{511FFD51-1333-49B1-9306-4E4BBC421D0F}" destId="{C82DAF15-3417-4735-BBA6-65A9CE878754}" srcOrd="4" destOrd="0" parTransId="{5D36654D-FE95-483F-9A7E-581AAA31347F}" sibTransId="{8F545126-63DD-45CA-87FD-3BF1ACA6C1EE}"/>
    <dgm:cxn modelId="{C8A10B94-9620-4ECD-B194-B3634EBFF78C}" srcId="{511FFD51-1333-49B1-9306-4E4BBC421D0F}" destId="{AB65029E-F2E6-47A6-9E90-B67D5724DFF4}" srcOrd="0" destOrd="0" parTransId="{27B2E6CC-238E-4BCB-83CB-BC28684A9C51}" sibTransId="{DC2575B3-D231-405B-ABDA-0F17B55A71A1}"/>
    <dgm:cxn modelId="{947E78A5-BD86-4F79-9BE9-4BC92327C83F}" srcId="{511FFD51-1333-49B1-9306-4E4BBC421D0F}" destId="{75C63A89-3E37-46C0-B2A5-E7E4D443276C}" srcOrd="1" destOrd="0" parTransId="{D30B0491-2A27-43E8-92C7-D7DBEDD8B914}" sibTransId="{8AE7C8FB-7DA2-478D-A787-B72E482A8169}"/>
    <dgm:cxn modelId="{8B9CF7B2-39ED-4527-B7F6-46FE310478D3}" type="presOf" srcId="{DC2575B3-D231-405B-ABDA-0F17B55A71A1}" destId="{52FE422F-0DB4-4F0C-BAB4-66E0C43D03A6}" srcOrd="0" destOrd="0" presId="urn:microsoft.com/office/officeart/2005/8/layout/vProcess5"/>
    <dgm:cxn modelId="{9138F4BC-D109-4346-BE37-CDB281287E35}" srcId="{511FFD51-1333-49B1-9306-4E4BBC421D0F}" destId="{0072EA07-DB79-43AC-B368-6EE4537125EC}" srcOrd="3" destOrd="0" parTransId="{619C1F1A-DFA0-4449-9BA4-DF1E1D6331F7}" sibTransId="{1417D00A-EA89-4142-BDCF-1DA46FDA6442}"/>
    <dgm:cxn modelId="{12705CCC-8672-4C17-A708-58867143FEC0}" srcId="{511FFD51-1333-49B1-9306-4E4BBC421D0F}" destId="{1698FC44-79BE-467D-B4DF-C25A79DAEEFC}" srcOrd="2" destOrd="0" parTransId="{E02E3289-08E1-4438-8554-D886F988B1FD}" sibTransId="{148C4F69-8E57-491D-BE95-A64015F249FB}"/>
    <dgm:cxn modelId="{E65544CD-E765-456B-859C-4393910DCC62}" type="presOf" srcId="{C82DAF15-3417-4735-BBA6-65A9CE878754}" destId="{F3F53E6C-A14C-4FBE-AA76-EA20D0BD4782}" srcOrd="0" destOrd="0" presId="urn:microsoft.com/office/officeart/2005/8/layout/vProcess5"/>
    <dgm:cxn modelId="{8B21D8D6-C7E5-4F90-899F-2F9DC2A187D2}" type="presOf" srcId="{C82DAF15-3417-4735-BBA6-65A9CE878754}" destId="{5F87E2F3-939A-4C84-84D5-39741D052401}" srcOrd="1" destOrd="0" presId="urn:microsoft.com/office/officeart/2005/8/layout/vProcess5"/>
    <dgm:cxn modelId="{27DDB2E9-2F45-4B80-9DDA-7D955C32CFCC}" type="presOf" srcId="{75C63A89-3E37-46C0-B2A5-E7E4D443276C}" destId="{F26501BE-612D-437E-BC6A-DB68A78F067B}" srcOrd="0" destOrd="0" presId="urn:microsoft.com/office/officeart/2005/8/layout/vProcess5"/>
    <dgm:cxn modelId="{432DB0EC-8807-4682-9ECB-E08C435E3776}" type="presOf" srcId="{75C63A89-3E37-46C0-B2A5-E7E4D443276C}" destId="{0F67BBB5-1A56-4929-8BB8-D613EC22EB9A}" srcOrd="1" destOrd="0" presId="urn:microsoft.com/office/officeart/2005/8/layout/vProcess5"/>
    <dgm:cxn modelId="{E5EA21F1-E21D-4832-A906-6AC1B379FC46}" type="presOf" srcId="{AB65029E-F2E6-47A6-9E90-B67D5724DFF4}" destId="{5EDE2D12-9B1D-4787-B7A0-B4366F31143C}" srcOrd="0" destOrd="0" presId="urn:microsoft.com/office/officeart/2005/8/layout/vProcess5"/>
    <dgm:cxn modelId="{D78999FB-5BF4-448E-B878-1404CAA32366}" type="presOf" srcId="{1698FC44-79BE-467D-B4DF-C25A79DAEEFC}" destId="{865CD42D-DA42-48F6-8D0D-35936F67771A}" srcOrd="1" destOrd="0" presId="urn:microsoft.com/office/officeart/2005/8/layout/vProcess5"/>
    <dgm:cxn modelId="{4309E27A-67AE-4E22-A0AA-30B91C00B060}" type="presParOf" srcId="{14A4C0C1-412E-4057-937F-31207934862C}" destId="{7FD162EC-511B-4107-B07C-80CD45A9BE7E}" srcOrd="0" destOrd="0" presId="urn:microsoft.com/office/officeart/2005/8/layout/vProcess5"/>
    <dgm:cxn modelId="{FCB08791-9C07-4A38-9A39-2CFB05071B38}" type="presParOf" srcId="{14A4C0C1-412E-4057-937F-31207934862C}" destId="{5EDE2D12-9B1D-4787-B7A0-B4366F31143C}" srcOrd="1" destOrd="0" presId="urn:microsoft.com/office/officeart/2005/8/layout/vProcess5"/>
    <dgm:cxn modelId="{5C360FE9-1ED8-4AAA-82D0-31123005323F}" type="presParOf" srcId="{14A4C0C1-412E-4057-937F-31207934862C}" destId="{F26501BE-612D-437E-BC6A-DB68A78F067B}" srcOrd="2" destOrd="0" presId="urn:microsoft.com/office/officeart/2005/8/layout/vProcess5"/>
    <dgm:cxn modelId="{2134C4D0-82AD-4D37-B575-E697D4ACCD80}" type="presParOf" srcId="{14A4C0C1-412E-4057-937F-31207934862C}" destId="{3EB0F312-C7A2-4AB9-A4EF-9A28AFD1502A}" srcOrd="3" destOrd="0" presId="urn:microsoft.com/office/officeart/2005/8/layout/vProcess5"/>
    <dgm:cxn modelId="{1EF7BEF8-505C-40BA-9D18-35D3A49189F5}" type="presParOf" srcId="{14A4C0C1-412E-4057-937F-31207934862C}" destId="{BD5BC770-BE4E-4479-92D2-31B299F20D37}" srcOrd="4" destOrd="0" presId="urn:microsoft.com/office/officeart/2005/8/layout/vProcess5"/>
    <dgm:cxn modelId="{40531928-593E-4F03-B19A-2BA7D2390054}" type="presParOf" srcId="{14A4C0C1-412E-4057-937F-31207934862C}" destId="{F3F53E6C-A14C-4FBE-AA76-EA20D0BD4782}" srcOrd="5" destOrd="0" presId="urn:microsoft.com/office/officeart/2005/8/layout/vProcess5"/>
    <dgm:cxn modelId="{99C99121-203D-4453-B4E2-DFBDCEBE4C3D}" type="presParOf" srcId="{14A4C0C1-412E-4057-937F-31207934862C}" destId="{52FE422F-0DB4-4F0C-BAB4-66E0C43D03A6}" srcOrd="6" destOrd="0" presId="urn:microsoft.com/office/officeart/2005/8/layout/vProcess5"/>
    <dgm:cxn modelId="{B9A1F377-A7A8-4FC5-B965-194491A1C225}" type="presParOf" srcId="{14A4C0C1-412E-4057-937F-31207934862C}" destId="{2CB69BA5-D7C3-43E8-93D4-48666A51CD61}" srcOrd="7" destOrd="0" presId="urn:microsoft.com/office/officeart/2005/8/layout/vProcess5"/>
    <dgm:cxn modelId="{C34667BF-60D6-4C66-8306-75704DD5417B}" type="presParOf" srcId="{14A4C0C1-412E-4057-937F-31207934862C}" destId="{C6C89F87-88C7-47E7-8C26-41CACFCB57FD}" srcOrd="8" destOrd="0" presId="urn:microsoft.com/office/officeart/2005/8/layout/vProcess5"/>
    <dgm:cxn modelId="{B14E028C-EBED-4124-8CBF-DC7C6A02BFAF}" type="presParOf" srcId="{14A4C0C1-412E-4057-937F-31207934862C}" destId="{F92F8824-19B7-44DC-8A40-3F0C99EBD130}" srcOrd="9" destOrd="0" presId="urn:microsoft.com/office/officeart/2005/8/layout/vProcess5"/>
    <dgm:cxn modelId="{F1A4EE3C-9888-45DF-AECE-4609FEFD0325}" type="presParOf" srcId="{14A4C0C1-412E-4057-937F-31207934862C}" destId="{08440F71-645C-493F-B8D5-352C91047EA6}" srcOrd="10" destOrd="0" presId="urn:microsoft.com/office/officeart/2005/8/layout/vProcess5"/>
    <dgm:cxn modelId="{E42665A5-0C52-4DB1-AE0F-08655E938F60}" type="presParOf" srcId="{14A4C0C1-412E-4057-937F-31207934862C}" destId="{0F67BBB5-1A56-4929-8BB8-D613EC22EB9A}" srcOrd="11" destOrd="0" presId="urn:microsoft.com/office/officeart/2005/8/layout/vProcess5"/>
    <dgm:cxn modelId="{1DEB63A5-2756-4F0A-9A19-4206ACB72335}" type="presParOf" srcId="{14A4C0C1-412E-4057-937F-31207934862C}" destId="{865CD42D-DA42-48F6-8D0D-35936F67771A}" srcOrd="12" destOrd="0" presId="urn:microsoft.com/office/officeart/2005/8/layout/vProcess5"/>
    <dgm:cxn modelId="{8E3B8667-B7B6-4764-8F09-E9CF6A9FF4F1}" type="presParOf" srcId="{14A4C0C1-412E-4057-937F-31207934862C}" destId="{BF1D48E6-087D-4EAD-BB6B-E1298BCAD736}" srcOrd="13" destOrd="0" presId="urn:microsoft.com/office/officeart/2005/8/layout/vProcess5"/>
    <dgm:cxn modelId="{B9D28977-DF74-4D5D-8376-BEED14F837D9}" type="presParOf" srcId="{14A4C0C1-412E-4057-937F-31207934862C}" destId="{5F87E2F3-939A-4C84-84D5-39741D0524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1FFD51-1333-49B1-9306-4E4BBC421D0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65029E-F2E6-47A6-9E90-B67D5724DFF4}">
      <dgm:prSet phldrT="[Texte]"/>
      <dgm:spPr/>
      <dgm:t>
        <a:bodyPr/>
        <a:lstStyle/>
        <a:p>
          <a:r>
            <a:rPr lang="fr-BE" dirty="0"/>
            <a:t>Project and sampling design</a:t>
          </a:r>
          <a:endParaRPr lang="en-GB" dirty="0"/>
        </a:p>
      </dgm:t>
    </dgm:pt>
    <dgm:pt modelId="{27B2E6CC-238E-4BCB-83CB-BC28684A9C51}" type="parTrans" cxnId="{C8A10B94-9620-4ECD-B194-B3634EBFF78C}">
      <dgm:prSet/>
      <dgm:spPr/>
      <dgm:t>
        <a:bodyPr/>
        <a:lstStyle/>
        <a:p>
          <a:endParaRPr lang="en-GB"/>
        </a:p>
      </dgm:t>
    </dgm:pt>
    <dgm:pt modelId="{DC2575B3-D231-405B-ABDA-0F17B55A71A1}" type="sibTrans" cxnId="{C8A10B94-9620-4ECD-B194-B3634EBFF78C}">
      <dgm:prSet/>
      <dgm:spPr/>
      <dgm:t>
        <a:bodyPr/>
        <a:lstStyle/>
        <a:p>
          <a:endParaRPr lang="en-GB"/>
        </a:p>
      </dgm:t>
    </dgm:pt>
    <dgm:pt modelId="{75C63A89-3E37-46C0-B2A5-E7E4D443276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Cameras in the </a:t>
          </a:r>
          <a:r>
            <a:rPr lang="fr-BE" dirty="0" err="1"/>
            <a:t>field</a:t>
          </a:r>
          <a:endParaRPr lang="en-GB" dirty="0"/>
        </a:p>
      </dgm:t>
    </dgm:pt>
    <dgm:pt modelId="{D30B0491-2A27-43E8-92C7-D7DBEDD8B914}" type="parTrans" cxnId="{947E78A5-BD86-4F79-9BE9-4BC92327C83F}">
      <dgm:prSet/>
      <dgm:spPr/>
      <dgm:t>
        <a:bodyPr/>
        <a:lstStyle/>
        <a:p>
          <a:endParaRPr lang="en-GB"/>
        </a:p>
      </dgm:t>
    </dgm:pt>
    <dgm:pt modelId="{8AE7C8FB-7DA2-478D-A787-B72E482A8169}" type="sibTrans" cxnId="{947E78A5-BD86-4F79-9BE9-4BC92327C83F}">
      <dgm:prSet/>
      <dgm:spPr/>
      <dgm:t>
        <a:bodyPr/>
        <a:lstStyle/>
        <a:p>
          <a:endParaRPr lang="en-GB"/>
        </a:p>
      </dgm:t>
    </dgm:pt>
    <dgm:pt modelId="{1698FC44-79BE-467D-B4DF-C25A79DAEEF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Import </a:t>
          </a:r>
          <a:r>
            <a:rPr lang="fr-BE" dirty="0" err="1"/>
            <a:t>into</a:t>
          </a:r>
          <a:r>
            <a:rPr lang="fr-BE" dirty="0"/>
            <a:t> agouti</a:t>
          </a:r>
          <a:endParaRPr lang="en-GB" dirty="0"/>
        </a:p>
      </dgm:t>
    </dgm:pt>
    <dgm:pt modelId="{E02E3289-08E1-4438-8554-D886F988B1FD}" type="parTrans" cxnId="{12705CCC-8672-4C17-A708-58867143FEC0}">
      <dgm:prSet/>
      <dgm:spPr/>
      <dgm:t>
        <a:bodyPr/>
        <a:lstStyle/>
        <a:p>
          <a:endParaRPr lang="en-GB"/>
        </a:p>
      </dgm:t>
    </dgm:pt>
    <dgm:pt modelId="{148C4F69-8E57-491D-BE95-A64015F249FB}" type="sibTrans" cxnId="{12705CCC-8672-4C17-A708-58867143FEC0}">
      <dgm:prSet/>
      <dgm:spPr/>
      <dgm:t>
        <a:bodyPr/>
        <a:lstStyle/>
        <a:p>
          <a:endParaRPr lang="en-GB"/>
        </a:p>
      </dgm:t>
    </dgm:pt>
    <dgm:pt modelId="{0072EA07-DB79-43AC-B368-6EE4537125E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Annotation </a:t>
          </a:r>
          <a:endParaRPr lang="en-GB" dirty="0"/>
        </a:p>
      </dgm:t>
    </dgm:pt>
    <dgm:pt modelId="{619C1F1A-DFA0-4449-9BA4-DF1E1D6331F7}" type="parTrans" cxnId="{9138F4BC-D109-4346-BE37-CDB281287E35}">
      <dgm:prSet/>
      <dgm:spPr/>
      <dgm:t>
        <a:bodyPr/>
        <a:lstStyle/>
        <a:p>
          <a:endParaRPr lang="en-GB"/>
        </a:p>
      </dgm:t>
    </dgm:pt>
    <dgm:pt modelId="{1417D00A-EA89-4142-BDCF-1DA46FDA6442}" type="sibTrans" cxnId="{9138F4BC-D109-4346-BE37-CDB281287E35}">
      <dgm:prSet/>
      <dgm:spPr/>
      <dgm:t>
        <a:bodyPr/>
        <a:lstStyle/>
        <a:p>
          <a:endParaRPr lang="en-GB"/>
        </a:p>
      </dgm:t>
    </dgm:pt>
    <dgm:pt modelId="{C82DAF15-3417-4735-BBA6-65A9CE87875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Export </a:t>
          </a:r>
          <a:endParaRPr lang="en-GB" dirty="0"/>
        </a:p>
      </dgm:t>
    </dgm:pt>
    <dgm:pt modelId="{5D36654D-FE95-483F-9A7E-581AAA31347F}" type="parTrans" cxnId="{48C65D76-8FDE-4448-92BF-30777FA13D3A}">
      <dgm:prSet/>
      <dgm:spPr/>
      <dgm:t>
        <a:bodyPr/>
        <a:lstStyle/>
        <a:p>
          <a:endParaRPr lang="en-GB"/>
        </a:p>
      </dgm:t>
    </dgm:pt>
    <dgm:pt modelId="{8F545126-63DD-45CA-87FD-3BF1ACA6C1EE}" type="sibTrans" cxnId="{48C65D76-8FDE-4448-92BF-30777FA13D3A}">
      <dgm:prSet/>
      <dgm:spPr/>
      <dgm:t>
        <a:bodyPr/>
        <a:lstStyle/>
        <a:p>
          <a:endParaRPr lang="en-GB"/>
        </a:p>
      </dgm:t>
    </dgm:pt>
    <dgm:pt modelId="{14A4C0C1-412E-4057-937F-31207934862C}" type="pres">
      <dgm:prSet presAssocID="{511FFD51-1333-49B1-9306-4E4BBC421D0F}" presName="outerComposite" presStyleCnt="0">
        <dgm:presLayoutVars>
          <dgm:chMax val="5"/>
          <dgm:dir/>
          <dgm:resizeHandles val="exact"/>
        </dgm:presLayoutVars>
      </dgm:prSet>
      <dgm:spPr/>
    </dgm:pt>
    <dgm:pt modelId="{7FD162EC-511B-4107-B07C-80CD45A9BE7E}" type="pres">
      <dgm:prSet presAssocID="{511FFD51-1333-49B1-9306-4E4BBC421D0F}" presName="dummyMaxCanvas" presStyleCnt="0">
        <dgm:presLayoutVars/>
      </dgm:prSet>
      <dgm:spPr/>
    </dgm:pt>
    <dgm:pt modelId="{5EDE2D12-9B1D-4787-B7A0-B4366F31143C}" type="pres">
      <dgm:prSet presAssocID="{511FFD51-1333-49B1-9306-4E4BBC421D0F}" presName="FiveNodes_1" presStyleLbl="node1" presStyleIdx="0" presStyleCnt="5">
        <dgm:presLayoutVars>
          <dgm:bulletEnabled val="1"/>
        </dgm:presLayoutVars>
      </dgm:prSet>
      <dgm:spPr/>
    </dgm:pt>
    <dgm:pt modelId="{F26501BE-612D-437E-BC6A-DB68A78F067B}" type="pres">
      <dgm:prSet presAssocID="{511FFD51-1333-49B1-9306-4E4BBC421D0F}" presName="FiveNodes_2" presStyleLbl="node1" presStyleIdx="1" presStyleCnt="5">
        <dgm:presLayoutVars>
          <dgm:bulletEnabled val="1"/>
        </dgm:presLayoutVars>
      </dgm:prSet>
      <dgm:spPr/>
    </dgm:pt>
    <dgm:pt modelId="{3EB0F312-C7A2-4AB9-A4EF-9A28AFD1502A}" type="pres">
      <dgm:prSet presAssocID="{511FFD51-1333-49B1-9306-4E4BBC421D0F}" presName="FiveNodes_3" presStyleLbl="node1" presStyleIdx="2" presStyleCnt="5">
        <dgm:presLayoutVars>
          <dgm:bulletEnabled val="1"/>
        </dgm:presLayoutVars>
      </dgm:prSet>
      <dgm:spPr/>
    </dgm:pt>
    <dgm:pt modelId="{BD5BC770-BE4E-4479-92D2-31B299F20D37}" type="pres">
      <dgm:prSet presAssocID="{511FFD51-1333-49B1-9306-4E4BBC421D0F}" presName="FiveNodes_4" presStyleLbl="node1" presStyleIdx="3" presStyleCnt="5">
        <dgm:presLayoutVars>
          <dgm:bulletEnabled val="1"/>
        </dgm:presLayoutVars>
      </dgm:prSet>
      <dgm:spPr/>
    </dgm:pt>
    <dgm:pt modelId="{F3F53E6C-A14C-4FBE-AA76-EA20D0BD4782}" type="pres">
      <dgm:prSet presAssocID="{511FFD51-1333-49B1-9306-4E4BBC421D0F}" presName="FiveNodes_5" presStyleLbl="node1" presStyleIdx="4" presStyleCnt="5">
        <dgm:presLayoutVars>
          <dgm:bulletEnabled val="1"/>
        </dgm:presLayoutVars>
      </dgm:prSet>
      <dgm:spPr/>
    </dgm:pt>
    <dgm:pt modelId="{52FE422F-0DB4-4F0C-BAB4-66E0C43D03A6}" type="pres">
      <dgm:prSet presAssocID="{511FFD51-1333-49B1-9306-4E4BBC421D0F}" presName="FiveConn_1-2" presStyleLbl="fgAccFollowNode1" presStyleIdx="0" presStyleCnt="4">
        <dgm:presLayoutVars>
          <dgm:bulletEnabled val="1"/>
        </dgm:presLayoutVars>
      </dgm:prSet>
      <dgm:spPr/>
    </dgm:pt>
    <dgm:pt modelId="{2CB69BA5-D7C3-43E8-93D4-48666A51CD61}" type="pres">
      <dgm:prSet presAssocID="{511FFD51-1333-49B1-9306-4E4BBC421D0F}" presName="FiveConn_2-3" presStyleLbl="fgAccFollowNode1" presStyleIdx="1" presStyleCnt="4">
        <dgm:presLayoutVars>
          <dgm:bulletEnabled val="1"/>
        </dgm:presLayoutVars>
      </dgm:prSet>
      <dgm:spPr/>
    </dgm:pt>
    <dgm:pt modelId="{C6C89F87-88C7-47E7-8C26-41CACFCB57FD}" type="pres">
      <dgm:prSet presAssocID="{511FFD51-1333-49B1-9306-4E4BBC421D0F}" presName="FiveConn_3-4" presStyleLbl="fgAccFollowNode1" presStyleIdx="2" presStyleCnt="4">
        <dgm:presLayoutVars>
          <dgm:bulletEnabled val="1"/>
        </dgm:presLayoutVars>
      </dgm:prSet>
      <dgm:spPr/>
    </dgm:pt>
    <dgm:pt modelId="{F92F8824-19B7-44DC-8A40-3F0C99EBD130}" type="pres">
      <dgm:prSet presAssocID="{511FFD51-1333-49B1-9306-4E4BBC421D0F}" presName="FiveConn_4-5" presStyleLbl="fgAccFollowNode1" presStyleIdx="3" presStyleCnt="4">
        <dgm:presLayoutVars>
          <dgm:bulletEnabled val="1"/>
        </dgm:presLayoutVars>
      </dgm:prSet>
      <dgm:spPr/>
    </dgm:pt>
    <dgm:pt modelId="{08440F71-645C-493F-B8D5-352C91047EA6}" type="pres">
      <dgm:prSet presAssocID="{511FFD51-1333-49B1-9306-4E4BBC421D0F}" presName="FiveNodes_1_text" presStyleLbl="node1" presStyleIdx="4" presStyleCnt="5">
        <dgm:presLayoutVars>
          <dgm:bulletEnabled val="1"/>
        </dgm:presLayoutVars>
      </dgm:prSet>
      <dgm:spPr/>
    </dgm:pt>
    <dgm:pt modelId="{0F67BBB5-1A56-4929-8BB8-D613EC22EB9A}" type="pres">
      <dgm:prSet presAssocID="{511FFD51-1333-49B1-9306-4E4BBC421D0F}" presName="FiveNodes_2_text" presStyleLbl="node1" presStyleIdx="4" presStyleCnt="5">
        <dgm:presLayoutVars>
          <dgm:bulletEnabled val="1"/>
        </dgm:presLayoutVars>
      </dgm:prSet>
      <dgm:spPr/>
    </dgm:pt>
    <dgm:pt modelId="{865CD42D-DA42-48F6-8D0D-35936F67771A}" type="pres">
      <dgm:prSet presAssocID="{511FFD51-1333-49B1-9306-4E4BBC421D0F}" presName="FiveNodes_3_text" presStyleLbl="node1" presStyleIdx="4" presStyleCnt="5">
        <dgm:presLayoutVars>
          <dgm:bulletEnabled val="1"/>
        </dgm:presLayoutVars>
      </dgm:prSet>
      <dgm:spPr/>
    </dgm:pt>
    <dgm:pt modelId="{BF1D48E6-087D-4EAD-BB6B-E1298BCAD736}" type="pres">
      <dgm:prSet presAssocID="{511FFD51-1333-49B1-9306-4E4BBC421D0F}" presName="FiveNodes_4_text" presStyleLbl="node1" presStyleIdx="4" presStyleCnt="5">
        <dgm:presLayoutVars>
          <dgm:bulletEnabled val="1"/>
        </dgm:presLayoutVars>
      </dgm:prSet>
      <dgm:spPr/>
    </dgm:pt>
    <dgm:pt modelId="{5F87E2F3-939A-4C84-84D5-39741D052401}" type="pres">
      <dgm:prSet presAssocID="{511FFD51-1333-49B1-9306-4E4BBC421D0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2073607-C17E-4CD3-924C-15BD9DD206C1}" type="presOf" srcId="{8AE7C8FB-7DA2-478D-A787-B72E482A8169}" destId="{2CB69BA5-D7C3-43E8-93D4-48666A51CD61}" srcOrd="0" destOrd="0" presId="urn:microsoft.com/office/officeart/2005/8/layout/vProcess5"/>
    <dgm:cxn modelId="{9B785017-F0E5-4176-AB7D-E6A706CE530B}" type="presOf" srcId="{0072EA07-DB79-43AC-B368-6EE4537125EC}" destId="{BD5BC770-BE4E-4479-92D2-31B299F20D37}" srcOrd="0" destOrd="0" presId="urn:microsoft.com/office/officeart/2005/8/layout/vProcess5"/>
    <dgm:cxn modelId="{6963BA2C-BB47-45FA-8C1C-F79FDC0B8737}" type="presOf" srcId="{148C4F69-8E57-491D-BE95-A64015F249FB}" destId="{C6C89F87-88C7-47E7-8C26-41CACFCB57FD}" srcOrd="0" destOrd="0" presId="urn:microsoft.com/office/officeart/2005/8/layout/vProcess5"/>
    <dgm:cxn modelId="{A6B9FB2E-8862-410C-97F0-701B0689E7E1}" type="presOf" srcId="{511FFD51-1333-49B1-9306-4E4BBC421D0F}" destId="{14A4C0C1-412E-4057-937F-31207934862C}" srcOrd="0" destOrd="0" presId="urn:microsoft.com/office/officeart/2005/8/layout/vProcess5"/>
    <dgm:cxn modelId="{BEC27761-57E4-4665-B904-26204199708E}" type="presOf" srcId="{0072EA07-DB79-43AC-B368-6EE4537125EC}" destId="{BF1D48E6-087D-4EAD-BB6B-E1298BCAD736}" srcOrd="1" destOrd="0" presId="urn:microsoft.com/office/officeart/2005/8/layout/vProcess5"/>
    <dgm:cxn modelId="{F9ACF966-B22B-4D75-B8AE-D2C9E327A604}" type="presOf" srcId="{1417D00A-EA89-4142-BDCF-1DA46FDA6442}" destId="{F92F8824-19B7-44DC-8A40-3F0C99EBD130}" srcOrd="0" destOrd="0" presId="urn:microsoft.com/office/officeart/2005/8/layout/vProcess5"/>
    <dgm:cxn modelId="{363D8F4D-1312-45B7-AF49-85F34A352753}" type="presOf" srcId="{AB65029E-F2E6-47A6-9E90-B67D5724DFF4}" destId="{08440F71-645C-493F-B8D5-352C91047EA6}" srcOrd="1" destOrd="0" presId="urn:microsoft.com/office/officeart/2005/8/layout/vProcess5"/>
    <dgm:cxn modelId="{2F7A4374-8F38-42A0-A05B-F5AF5AA53788}" type="presOf" srcId="{1698FC44-79BE-467D-B4DF-C25A79DAEEFC}" destId="{3EB0F312-C7A2-4AB9-A4EF-9A28AFD1502A}" srcOrd="0" destOrd="0" presId="urn:microsoft.com/office/officeart/2005/8/layout/vProcess5"/>
    <dgm:cxn modelId="{48C65D76-8FDE-4448-92BF-30777FA13D3A}" srcId="{511FFD51-1333-49B1-9306-4E4BBC421D0F}" destId="{C82DAF15-3417-4735-BBA6-65A9CE878754}" srcOrd="4" destOrd="0" parTransId="{5D36654D-FE95-483F-9A7E-581AAA31347F}" sibTransId="{8F545126-63DD-45CA-87FD-3BF1ACA6C1EE}"/>
    <dgm:cxn modelId="{C8A10B94-9620-4ECD-B194-B3634EBFF78C}" srcId="{511FFD51-1333-49B1-9306-4E4BBC421D0F}" destId="{AB65029E-F2E6-47A6-9E90-B67D5724DFF4}" srcOrd="0" destOrd="0" parTransId="{27B2E6CC-238E-4BCB-83CB-BC28684A9C51}" sibTransId="{DC2575B3-D231-405B-ABDA-0F17B55A71A1}"/>
    <dgm:cxn modelId="{947E78A5-BD86-4F79-9BE9-4BC92327C83F}" srcId="{511FFD51-1333-49B1-9306-4E4BBC421D0F}" destId="{75C63A89-3E37-46C0-B2A5-E7E4D443276C}" srcOrd="1" destOrd="0" parTransId="{D30B0491-2A27-43E8-92C7-D7DBEDD8B914}" sibTransId="{8AE7C8FB-7DA2-478D-A787-B72E482A8169}"/>
    <dgm:cxn modelId="{8B9CF7B2-39ED-4527-B7F6-46FE310478D3}" type="presOf" srcId="{DC2575B3-D231-405B-ABDA-0F17B55A71A1}" destId="{52FE422F-0DB4-4F0C-BAB4-66E0C43D03A6}" srcOrd="0" destOrd="0" presId="urn:microsoft.com/office/officeart/2005/8/layout/vProcess5"/>
    <dgm:cxn modelId="{9138F4BC-D109-4346-BE37-CDB281287E35}" srcId="{511FFD51-1333-49B1-9306-4E4BBC421D0F}" destId="{0072EA07-DB79-43AC-B368-6EE4537125EC}" srcOrd="3" destOrd="0" parTransId="{619C1F1A-DFA0-4449-9BA4-DF1E1D6331F7}" sibTransId="{1417D00A-EA89-4142-BDCF-1DA46FDA6442}"/>
    <dgm:cxn modelId="{12705CCC-8672-4C17-A708-58867143FEC0}" srcId="{511FFD51-1333-49B1-9306-4E4BBC421D0F}" destId="{1698FC44-79BE-467D-B4DF-C25A79DAEEFC}" srcOrd="2" destOrd="0" parTransId="{E02E3289-08E1-4438-8554-D886F988B1FD}" sibTransId="{148C4F69-8E57-491D-BE95-A64015F249FB}"/>
    <dgm:cxn modelId="{E65544CD-E765-456B-859C-4393910DCC62}" type="presOf" srcId="{C82DAF15-3417-4735-BBA6-65A9CE878754}" destId="{F3F53E6C-A14C-4FBE-AA76-EA20D0BD4782}" srcOrd="0" destOrd="0" presId="urn:microsoft.com/office/officeart/2005/8/layout/vProcess5"/>
    <dgm:cxn modelId="{8B21D8D6-C7E5-4F90-899F-2F9DC2A187D2}" type="presOf" srcId="{C82DAF15-3417-4735-BBA6-65A9CE878754}" destId="{5F87E2F3-939A-4C84-84D5-39741D052401}" srcOrd="1" destOrd="0" presId="urn:microsoft.com/office/officeart/2005/8/layout/vProcess5"/>
    <dgm:cxn modelId="{27DDB2E9-2F45-4B80-9DDA-7D955C32CFCC}" type="presOf" srcId="{75C63A89-3E37-46C0-B2A5-E7E4D443276C}" destId="{F26501BE-612D-437E-BC6A-DB68A78F067B}" srcOrd="0" destOrd="0" presId="urn:microsoft.com/office/officeart/2005/8/layout/vProcess5"/>
    <dgm:cxn modelId="{432DB0EC-8807-4682-9ECB-E08C435E3776}" type="presOf" srcId="{75C63A89-3E37-46C0-B2A5-E7E4D443276C}" destId="{0F67BBB5-1A56-4929-8BB8-D613EC22EB9A}" srcOrd="1" destOrd="0" presId="urn:microsoft.com/office/officeart/2005/8/layout/vProcess5"/>
    <dgm:cxn modelId="{E5EA21F1-E21D-4832-A906-6AC1B379FC46}" type="presOf" srcId="{AB65029E-F2E6-47A6-9E90-B67D5724DFF4}" destId="{5EDE2D12-9B1D-4787-B7A0-B4366F31143C}" srcOrd="0" destOrd="0" presId="urn:microsoft.com/office/officeart/2005/8/layout/vProcess5"/>
    <dgm:cxn modelId="{D78999FB-5BF4-448E-B878-1404CAA32366}" type="presOf" srcId="{1698FC44-79BE-467D-B4DF-C25A79DAEEFC}" destId="{865CD42D-DA42-48F6-8D0D-35936F67771A}" srcOrd="1" destOrd="0" presId="urn:microsoft.com/office/officeart/2005/8/layout/vProcess5"/>
    <dgm:cxn modelId="{4309E27A-67AE-4E22-A0AA-30B91C00B060}" type="presParOf" srcId="{14A4C0C1-412E-4057-937F-31207934862C}" destId="{7FD162EC-511B-4107-B07C-80CD45A9BE7E}" srcOrd="0" destOrd="0" presId="urn:microsoft.com/office/officeart/2005/8/layout/vProcess5"/>
    <dgm:cxn modelId="{FCB08791-9C07-4A38-9A39-2CFB05071B38}" type="presParOf" srcId="{14A4C0C1-412E-4057-937F-31207934862C}" destId="{5EDE2D12-9B1D-4787-B7A0-B4366F31143C}" srcOrd="1" destOrd="0" presId="urn:microsoft.com/office/officeart/2005/8/layout/vProcess5"/>
    <dgm:cxn modelId="{5C360FE9-1ED8-4AAA-82D0-31123005323F}" type="presParOf" srcId="{14A4C0C1-412E-4057-937F-31207934862C}" destId="{F26501BE-612D-437E-BC6A-DB68A78F067B}" srcOrd="2" destOrd="0" presId="urn:microsoft.com/office/officeart/2005/8/layout/vProcess5"/>
    <dgm:cxn modelId="{2134C4D0-82AD-4D37-B575-E697D4ACCD80}" type="presParOf" srcId="{14A4C0C1-412E-4057-937F-31207934862C}" destId="{3EB0F312-C7A2-4AB9-A4EF-9A28AFD1502A}" srcOrd="3" destOrd="0" presId="urn:microsoft.com/office/officeart/2005/8/layout/vProcess5"/>
    <dgm:cxn modelId="{1EF7BEF8-505C-40BA-9D18-35D3A49189F5}" type="presParOf" srcId="{14A4C0C1-412E-4057-937F-31207934862C}" destId="{BD5BC770-BE4E-4479-92D2-31B299F20D37}" srcOrd="4" destOrd="0" presId="urn:microsoft.com/office/officeart/2005/8/layout/vProcess5"/>
    <dgm:cxn modelId="{40531928-593E-4F03-B19A-2BA7D2390054}" type="presParOf" srcId="{14A4C0C1-412E-4057-937F-31207934862C}" destId="{F3F53E6C-A14C-4FBE-AA76-EA20D0BD4782}" srcOrd="5" destOrd="0" presId="urn:microsoft.com/office/officeart/2005/8/layout/vProcess5"/>
    <dgm:cxn modelId="{99C99121-203D-4453-B4E2-DFBDCEBE4C3D}" type="presParOf" srcId="{14A4C0C1-412E-4057-937F-31207934862C}" destId="{52FE422F-0DB4-4F0C-BAB4-66E0C43D03A6}" srcOrd="6" destOrd="0" presId="urn:microsoft.com/office/officeart/2005/8/layout/vProcess5"/>
    <dgm:cxn modelId="{B9A1F377-A7A8-4FC5-B965-194491A1C225}" type="presParOf" srcId="{14A4C0C1-412E-4057-937F-31207934862C}" destId="{2CB69BA5-D7C3-43E8-93D4-48666A51CD61}" srcOrd="7" destOrd="0" presId="urn:microsoft.com/office/officeart/2005/8/layout/vProcess5"/>
    <dgm:cxn modelId="{C34667BF-60D6-4C66-8306-75704DD5417B}" type="presParOf" srcId="{14A4C0C1-412E-4057-937F-31207934862C}" destId="{C6C89F87-88C7-47E7-8C26-41CACFCB57FD}" srcOrd="8" destOrd="0" presId="urn:microsoft.com/office/officeart/2005/8/layout/vProcess5"/>
    <dgm:cxn modelId="{B14E028C-EBED-4124-8CBF-DC7C6A02BFAF}" type="presParOf" srcId="{14A4C0C1-412E-4057-937F-31207934862C}" destId="{F92F8824-19B7-44DC-8A40-3F0C99EBD130}" srcOrd="9" destOrd="0" presId="urn:microsoft.com/office/officeart/2005/8/layout/vProcess5"/>
    <dgm:cxn modelId="{F1A4EE3C-9888-45DF-AECE-4609FEFD0325}" type="presParOf" srcId="{14A4C0C1-412E-4057-937F-31207934862C}" destId="{08440F71-645C-493F-B8D5-352C91047EA6}" srcOrd="10" destOrd="0" presId="urn:microsoft.com/office/officeart/2005/8/layout/vProcess5"/>
    <dgm:cxn modelId="{E42665A5-0C52-4DB1-AE0F-08655E938F60}" type="presParOf" srcId="{14A4C0C1-412E-4057-937F-31207934862C}" destId="{0F67BBB5-1A56-4929-8BB8-D613EC22EB9A}" srcOrd="11" destOrd="0" presId="urn:microsoft.com/office/officeart/2005/8/layout/vProcess5"/>
    <dgm:cxn modelId="{1DEB63A5-2756-4F0A-9A19-4206ACB72335}" type="presParOf" srcId="{14A4C0C1-412E-4057-937F-31207934862C}" destId="{865CD42D-DA42-48F6-8D0D-35936F67771A}" srcOrd="12" destOrd="0" presId="urn:microsoft.com/office/officeart/2005/8/layout/vProcess5"/>
    <dgm:cxn modelId="{8E3B8667-B7B6-4764-8F09-E9CF6A9FF4F1}" type="presParOf" srcId="{14A4C0C1-412E-4057-937F-31207934862C}" destId="{BF1D48E6-087D-4EAD-BB6B-E1298BCAD736}" srcOrd="13" destOrd="0" presId="urn:microsoft.com/office/officeart/2005/8/layout/vProcess5"/>
    <dgm:cxn modelId="{B9D28977-DF74-4D5D-8376-BEED14F837D9}" type="presParOf" srcId="{14A4C0C1-412E-4057-937F-31207934862C}" destId="{5F87E2F3-939A-4C84-84D5-39741D0524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1FFD51-1333-49B1-9306-4E4BBC421D0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65029E-F2E6-47A6-9E90-B67D5724DFF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Project and sampling design</a:t>
          </a:r>
          <a:endParaRPr lang="en-GB" dirty="0"/>
        </a:p>
      </dgm:t>
    </dgm:pt>
    <dgm:pt modelId="{27B2E6CC-238E-4BCB-83CB-BC28684A9C51}" type="parTrans" cxnId="{C8A10B94-9620-4ECD-B194-B3634EBFF78C}">
      <dgm:prSet/>
      <dgm:spPr/>
      <dgm:t>
        <a:bodyPr/>
        <a:lstStyle/>
        <a:p>
          <a:endParaRPr lang="en-GB"/>
        </a:p>
      </dgm:t>
    </dgm:pt>
    <dgm:pt modelId="{DC2575B3-D231-405B-ABDA-0F17B55A71A1}" type="sibTrans" cxnId="{C8A10B94-9620-4ECD-B194-B3634EBFF78C}">
      <dgm:prSet/>
      <dgm:spPr/>
      <dgm:t>
        <a:bodyPr/>
        <a:lstStyle/>
        <a:p>
          <a:endParaRPr lang="en-GB"/>
        </a:p>
      </dgm:t>
    </dgm:pt>
    <dgm:pt modelId="{75C63A89-3E37-46C0-B2A5-E7E4D443276C}">
      <dgm:prSet phldrT="[Texte]"/>
      <dgm:spPr/>
      <dgm:t>
        <a:bodyPr/>
        <a:lstStyle/>
        <a:p>
          <a:r>
            <a:rPr lang="fr-BE" dirty="0"/>
            <a:t>Cameras in the </a:t>
          </a:r>
          <a:r>
            <a:rPr lang="fr-BE" dirty="0" err="1"/>
            <a:t>field</a:t>
          </a:r>
          <a:endParaRPr lang="en-GB" dirty="0"/>
        </a:p>
      </dgm:t>
    </dgm:pt>
    <dgm:pt modelId="{D30B0491-2A27-43E8-92C7-D7DBEDD8B914}" type="parTrans" cxnId="{947E78A5-BD86-4F79-9BE9-4BC92327C83F}">
      <dgm:prSet/>
      <dgm:spPr/>
      <dgm:t>
        <a:bodyPr/>
        <a:lstStyle/>
        <a:p>
          <a:endParaRPr lang="en-GB"/>
        </a:p>
      </dgm:t>
    </dgm:pt>
    <dgm:pt modelId="{8AE7C8FB-7DA2-478D-A787-B72E482A8169}" type="sibTrans" cxnId="{947E78A5-BD86-4F79-9BE9-4BC92327C83F}">
      <dgm:prSet/>
      <dgm:spPr/>
      <dgm:t>
        <a:bodyPr/>
        <a:lstStyle/>
        <a:p>
          <a:endParaRPr lang="en-GB"/>
        </a:p>
      </dgm:t>
    </dgm:pt>
    <dgm:pt modelId="{1698FC44-79BE-467D-B4DF-C25A79DAEEF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Import </a:t>
          </a:r>
          <a:r>
            <a:rPr lang="fr-BE" dirty="0" err="1"/>
            <a:t>into</a:t>
          </a:r>
          <a:r>
            <a:rPr lang="fr-BE" dirty="0"/>
            <a:t> agouti</a:t>
          </a:r>
          <a:endParaRPr lang="en-GB" dirty="0"/>
        </a:p>
      </dgm:t>
    </dgm:pt>
    <dgm:pt modelId="{E02E3289-08E1-4438-8554-D886F988B1FD}" type="parTrans" cxnId="{12705CCC-8672-4C17-A708-58867143FEC0}">
      <dgm:prSet/>
      <dgm:spPr/>
      <dgm:t>
        <a:bodyPr/>
        <a:lstStyle/>
        <a:p>
          <a:endParaRPr lang="en-GB"/>
        </a:p>
      </dgm:t>
    </dgm:pt>
    <dgm:pt modelId="{148C4F69-8E57-491D-BE95-A64015F249FB}" type="sibTrans" cxnId="{12705CCC-8672-4C17-A708-58867143FEC0}">
      <dgm:prSet/>
      <dgm:spPr/>
      <dgm:t>
        <a:bodyPr/>
        <a:lstStyle/>
        <a:p>
          <a:endParaRPr lang="en-GB"/>
        </a:p>
      </dgm:t>
    </dgm:pt>
    <dgm:pt modelId="{0072EA07-DB79-43AC-B368-6EE4537125E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Annotation </a:t>
          </a:r>
          <a:endParaRPr lang="en-GB" dirty="0"/>
        </a:p>
      </dgm:t>
    </dgm:pt>
    <dgm:pt modelId="{619C1F1A-DFA0-4449-9BA4-DF1E1D6331F7}" type="parTrans" cxnId="{9138F4BC-D109-4346-BE37-CDB281287E35}">
      <dgm:prSet/>
      <dgm:spPr/>
      <dgm:t>
        <a:bodyPr/>
        <a:lstStyle/>
        <a:p>
          <a:endParaRPr lang="en-GB"/>
        </a:p>
      </dgm:t>
    </dgm:pt>
    <dgm:pt modelId="{1417D00A-EA89-4142-BDCF-1DA46FDA6442}" type="sibTrans" cxnId="{9138F4BC-D109-4346-BE37-CDB281287E35}">
      <dgm:prSet/>
      <dgm:spPr/>
      <dgm:t>
        <a:bodyPr/>
        <a:lstStyle/>
        <a:p>
          <a:endParaRPr lang="en-GB"/>
        </a:p>
      </dgm:t>
    </dgm:pt>
    <dgm:pt modelId="{C82DAF15-3417-4735-BBA6-65A9CE87875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Export </a:t>
          </a:r>
          <a:endParaRPr lang="en-GB" dirty="0"/>
        </a:p>
      </dgm:t>
    </dgm:pt>
    <dgm:pt modelId="{5D36654D-FE95-483F-9A7E-581AAA31347F}" type="parTrans" cxnId="{48C65D76-8FDE-4448-92BF-30777FA13D3A}">
      <dgm:prSet/>
      <dgm:spPr/>
      <dgm:t>
        <a:bodyPr/>
        <a:lstStyle/>
        <a:p>
          <a:endParaRPr lang="en-GB"/>
        </a:p>
      </dgm:t>
    </dgm:pt>
    <dgm:pt modelId="{8F545126-63DD-45CA-87FD-3BF1ACA6C1EE}" type="sibTrans" cxnId="{48C65D76-8FDE-4448-92BF-30777FA13D3A}">
      <dgm:prSet/>
      <dgm:spPr/>
      <dgm:t>
        <a:bodyPr/>
        <a:lstStyle/>
        <a:p>
          <a:endParaRPr lang="en-GB"/>
        </a:p>
      </dgm:t>
    </dgm:pt>
    <dgm:pt modelId="{14A4C0C1-412E-4057-937F-31207934862C}" type="pres">
      <dgm:prSet presAssocID="{511FFD51-1333-49B1-9306-4E4BBC421D0F}" presName="outerComposite" presStyleCnt="0">
        <dgm:presLayoutVars>
          <dgm:chMax val="5"/>
          <dgm:dir/>
          <dgm:resizeHandles val="exact"/>
        </dgm:presLayoutVars>
      </dgm:prSet>
      <dgm:spPr/>
    </dgm:pt>
    <dgm:pt modelId="{7FD162EC-511B-4107-B07C-80CD45A9BE7E}" type="pres">
      <dgm:prSet presAssocID="{511FFD51-1333-49B1-9306-4E4BBC421D0F}" presName="dummyMaxCanvas" presStyleCnt="0">
        <dgm:presLayoutVars/>
      </dgm:prSet>
      <dgm:spPr/>
    </dgm:pt>
    <dgm:pt modelId="{5EDE2D12-9B1D-4787-B7A0-B4366F31143C}" type="pres">
      <dgm:prSet presAssocID="{511FFD51-1333-49B1-9306-4E4BBC421D0F}" presName="FiveNodes_1" presStyleLbl="node1" presStyleIdx="0" presStyleCnt="5">
        <dgm:presLayoutVars>
          <dgm:bulletEnabled val="1"/>
        </dgm:presLayoutVars>
      </dgm:prSet>
      <dgm:spPr/>
    </dgm:pt>
    <dgm:pt modelId="{F26501BE-612D-437E-BC6A-DB68A78F067B}" type="pres">
      <dgm:prSet presAssocID="{511FFD51-1333-49B1-9306-4E4BBC421D0F}" presName="FiveNodes_2" presStyleLbl="node1" presStyleIdx="1" presStyleCnt="5">
        <dgm:presLayoutVars>
          <dgm:bulletEnabled val="1"/>
        </dgm:presLayoutVars>
      </dgm:prSet>
      <dgm:spPr/>
    </dgm:pt>
    <dgm:pt modelId="{3EB0F312-C7A2-4AB9-A4EF-9A28AFD1502A}" type="pres">
      <dgm:prSet presAssocID="{511FFD51-1333-49B1-9306-4E4BBC421D0F}" presName="FiveNodes_3" presStyleLbl="node1" presStyleIdx="2" presStyleCnt="5">
        <dgm:presLayoutVars>
          <dgm:bulletEnabled val="1"/>
        </dgm:presLayoutVars>
      </dgm:prSet>
      <dgm:spPr/>
    </dgm:pt>
    <dgm:pt modelId="{BD5BC770-BE4E-4479-92D2-31B299F20D37}" type="pres">
      <dgm:prSet presAssocID="{511FFD51-1333-49B1-9306-4E4BBC421D0F}" presName="FiveNodes_4" presStyleLbl="node1" presStyleIdx="3" presStyleCnt="5">
        <dgm:presLayoutVars>
          <dgm:bulletEnabled val="1"/>
        </dgm:presLayoutVars>
      </dgm:prSet>
      <dgm:spPr/>
    </dgm:pt>
    <dgm:pt modelId="{F3F53E6C-A14C-4FBE-AA76-EA20D0BD4782}" type="pres">
      <dgm:prSet presAssocID="{511FFD51-1333-49B1-9306-4E4BBC421D0F}" presName="FiveNodes_5" presStyleLbl="node1" presStyleIdx="4" presStyleCnt="5">
        <dgm:presLayoutVars>
          <dgm:bulletEnabled val="1"/>
        </dgm:presLayoutVars>
      </dgm:prSet>
      <dgm:spPr/>
    </dgm:pt>
    <dgm:pt modelId="{52FE422F-0DB4-4F0C-BAB4-66E0C43D03A6}" type="pres">
      <dgm:prSet presAssocID="{511FFD51-1333-49B1-9306-4E4BBC421D0F}" presName="FiveConn_1-2" presStyleLbl="fgAccFollowNode1" presStyleIdx="0" presStyleCnt="4">
        <dgm:presLayoutVars>
          <dgm:bulletEnabled val="1"/>
        </dgm:presLayoutVars>
      </dgm:prSet>
      <dgm:spPr/>
    </dgm:pt>
    <dgm:pt modelId="{2CB69BA5-D7C3-43E8-93D4-48666A51CD61}" type="pres">
      <dgm:prSet presAssocID="{511FFD51-1333-49B1-9306-4E4BBC421D0F}" presName="FiveConn_2-3" presStyleLbl="fgAccFollowNode1" presStyleIdx="1" presStyleCnt="4">
        <dgm:presLayoutVars>
          <dgm:bulletEnabled val="1"/>
        </dgm:presLayoutVars>
      </dgm:prSet>
      <dgm:spPr/>
    </dgm:pt>
    <dgm:pt modelId="{C6C89F87-88C7-47E7-8C26-41CACFCB57FD}" type="pres">
      <dgm:prSet presAssocID="{511FFD51-1333-49B1-9306-4E4BBC421D0F}" presName="FiveConn_3-4" presStyleLbl="fgAccFollowNode1" presStyleIdx="2" presStyleCnt="4">
        <dgm:presLayoutVars>
          <dgm:bulletEnabled val="1"/>
        </dgm:presLayoutVars>
      </dgm:prSet>
      <dgm:spPr/>
    </dgm:pt>
    <dgm:pt modelId="{F92F8824-19B7-44DC-8A40-3F0C99EBD130}" type="pres">
      <dgm:prSet presAssocID="{511FFD51-1333-49B1-9306-4E4BBC421D0F}" presName="FiveConn_4-5" presStyleLbl="fgAccFollowNode1" presStyleIdx="3" presStyleCnt="4">
        <dgm:presLayoutVars>
          <dgm:bulletEnabled val="1"/>
        </dgm:presLayoutVars>
      </dgm:prSet>
      <dgm:spPr/>
    </dgm:pt>
    <dgm:pt modelId="{08440F71-645C-493F-B8D5-352C91047EA6}" type="pres">
      <dgm:prSet presAssocID="{511FFD51-1333-49B1-9306-4E4BBC421D0F}" presName="FiveNodes_1_text" presStyleLbl="node1" presStyleIdx="4" presStyleCnt="5">
        <dgm:presLayoutVars>
          <dgm:bulletEnabled val="1"/>
        </dgm:presLayoutVars>
      </dgm:prSet>
      <dgm:spPr/>
    </dgm:pt>
    <dgm:pt modelId="{0F67BBB5-1A56-4929-8BB8-D613EC22EB9A}" type="pres">
      <dgm:prSet presAssocID="{511FFD51-1333-49B1-9306-4E4BBC421D0F}" presName="FiveNodes_2_text" presStyleLbl="node1" presStyleIdx="4" presStyleCnt="5">
        <dgm:presLayoutVars>
          <dgm:bulletEnabled val="1"/>
        </dgm:presLayoutVars>
      </dgm:prSet>
      <dgm:spPr/>
    </dgm:pt>
    <dgm:pt modelId="{865CD42D-DA42-48F6-8D0D-35936F67771A}" type="pres">
      <dgm:prSet presAssocID="{511FFD51-1333-49B1-9306-4E4BBC421D0F}" presName="FiveNodes_3_text" presStyleLbl="node1" presStyleIdx="4" presStyleCnt="5">
        <dgm:presLayoutVars>
          <dgm:bulletEnabled val="1"/>
        </dgm:presLayoutVars>
      </dgm:prSet>
      <dgm:spPr/>
    </dgm:pt>
    <dgm:pt modelId="{BF1D48E6-087D-4EAD-BB6B-E1298BCAD736}" type="pres">
      <dgm:prSet presAssocID="{511FFD51-1333-49B1-9306-4E4BBC421D0F}" presName="FiveNodes_4_text" presStyleLbl="node1" presStyleIdx="4" presStyleCnt="5">
        <dgm:presLayoutVars>
          <dgm:bulletEnabled val="1"/>
        </dgm:presLayoutVars>
      </dgm:prSet>
      <dgm:spPr/>
    </dgm:pt>
    <dgm:pt modelId="{5F87E2F3-939A-4C84-84D5-39741D052401}" type="pres">
      <dgm:prSet presAssocID="{511FFD51-1333-49B1-9306-4E4BBC421D0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2073607-C17E-4CD3-924C-15BD9DD206C1}" type="presOf" srcId="{8AE7C8FB-7DA2-478D-A787-B72E482A8169}" destId="{2CB69BA5-D7C3-43E8-93D4-48666A51CD61}" srcOrd="0" destOrd="0" presId="urn:microsoft.com/office/officeart/2005/8/layout/vProcess5"/>
    <dgm:cxn modelId="{9B785017-F0E5-4176-AB7D-E6A706CE530B}" type="presOf" srcId="{0072EA07-DB79-43AC-B368-6EE4537125EC}" destId="{BD5BC770-BE4E-4479-92D2-31B299F20D37}" srcOrd="0" destOrd="0" presId="urn:microsoft.com/office/officeart/2005/8/layout/vProcess5"/>
    <dgm:cxn modelId="{6963BA2C-BB47-45FA-8C1C-F79FDC0B8737}" type="presOf" srcId="{148C4F69-8E57-491D-BE95-A64015F249FB}" destId="{C6C89F87-88C7-47E7-8C26-41CACFCB57FD}" srcOrd="0" destOrd="0" presId="urn:microsoft.com/office/officeart/2005/8/layout/vProcess5"/>
    <dgm:cxn modelId="{A6B9FB2E-8862-410C-97F0-701B0689E7E1}" type="presOf" srcId="{511FFD51-1333-49B1-9306-4E4BBC421D0F}" destId="{14A4C0C1-412E-4057-937F-31207934862C}" srcOrd="0" destOrd="0" presId="urn:microsoft.com/office/officeart/2005/8/layout/vProcess5"/>
    <dgm:cxn modelId="{BEC27761-57E4-4665-B904-26204199708E}" type="presOf" srcId="{0072EA07-DB79-43AC-B368-6EE4537125EC}" destId="{BF1D48E6-087D-4EAD-BB6B-E1298BCAD736}" srcOrd="1" destOrd="0" presId="urn:microsoft.com/office/officeart/2005/8/layout/vProcess5"/>
    <dgm:cxn modelId="{F9ACF966-B22B-4D75-B8AE-D2C9E327A604}" type="presOf" srcId="{1417D00A-EA89-4142-BDCF-1DA46FDA6442}" destId="{F92F8824-19B7-44DC-8A40-3F0C99EBD130}" srcOrd="0" destOrd="0" presId="urn:microsoft.com/office/officeart/2005/8/layout/vProcess5"/>
    <dgm:cxn modelId="{363D8F4D-1312-45B7-AF49-85F34A352753}" type="presOf" srcId="{AB65029E-F2E6-47A6-9E90-B67D5724DFF4}" destId="{08440F71-645C-493F-B8D5-352C91047EA6}" srcOrd="1" destOrd="0" presId="urn:microsoft.com/office/officeart/2005/8/layout/vProcess5"/>
    <dgm:cxn modelId="{2F7A4374-8F38-42A0-A05B-F5AF5AA53788}" type="presOf" srcId="{1698FC44-79BE-467D-B4DF-C25A79DAEEFC}" destId="{3EB0F312-C7A2-4AB9-A4EF-9A28AFD1502A}" srcOrd="0" destOrd="0" presId="urn:microsoft.com/office/officeart/2005/8/layout/vProcess5"/>
    <dgm:cxn modelId="{48C65D76-8FDE-4448-92BF-30777FA13D3A}" srcId="{511FFD51-1333-49B1-9306-4E4BBC421D0F}" destId="{C82DAF15-3417-4735-BBA6-65A9CE878754}" srcOrd="4" destOrd="0" parTransId="{5D36654D-FE95-483F-9A7E-581AAA31347F}" sibTransId="{8F545126-63DD-45CA-87FD-3BF1ACA6C1EE}"/>
    <dgm:cxn modelId="{C8A10B94-9620-4ECD-B194-B3634EBFF78C}" srcId="{511FFD51-1333-49B1-9306-4E4BBC421D0F}" destId="{AB65029E-F2E6-47A6-9E90-B67D5724DFF4}" srcOrd="0" destOrd="0" parTransId="{27B2E6CC-238E-4BCB-83CB-BC28684A9C51}" sibTransId="{DC2575B3-D231-405B-ABDA-0F17B55A71A1}"/>
    <dgm:cxn modelId="{947E78A5-BD86-4F79-9BE9-4BC92327C83F}" srcId="{511FFD51-1333-49B1-9306-4E4BBC421D0F}" destId="{75C63A89-3E37-46C0-B2A5-E7E4D443276C}" srcOrd="1" destOrd="0" parTransId="{D30B0491-2A27-43E8-92C7-D7DBEDD8B914}" sibTransId="{8AE7C8FB-7DA2-478D-A787-B72E482A8169}"/>
    <dgm:cxn modelId="{8B9CF7B2-39ED-4527-B7F6-46FE310478D3}" type="presOf" srcId="{DC2575B3-D231-405B-ABDA-0F17B55A71A1}" destId="{52FE422F-0DB4-4F0C-BAB4-66E0C43D03A6}" srcOrd="0" destOrd="0" presId="urn:microsoft.com/office/officeart/2005/8/layout/vProcess5"/>
    <dgm:cxn modelId="{9138F4BC-D109-4346-BE37-CDB281287E35}" srcId="{511FFD51-1333-49B1-9306-4E4BBC421D0F}" destId="{0072EA07-DB79-43AC-B368-6EE4537125EC}" srcOrd="3" destOrd="0" parTransId="{619C1F1A-DFA0-4449-9BA4-DF1E1D6331F7}" sibTransId="{1417D00A-EA89-4142-BDCF-1DA46FDA6442}"/>
    <dgm:cxn modelId="{12705CCC-8672-4C17-A708-58867143FEC0}" srcId="{511FFD51-1333-49B1-9306-4E4BBC421D0F}" destId="{1698FC44-79BE-467D-B4DF-C25A79DAEEFC}" srcOrd="2" destOrd="0" parTransId="{E02E3289-08E1-4438-8554-D886F988B1FD}" sibTransId="{148C4F69-8E57-491D-BE95-A64015F249FB}"/>
    <dgm:cxn modelId="{E65544CD-E765-456B-859C-4393910DCC62}" type="presOf" srcId="{C82DAF15-3417-4735-BBA6-65A9CE878754}" destId="{F3F53E6C-A14C-4FBE-AA76-EA20D0BD4782}" srcOrd="0" destOrd="0" presId="urn:microsoft.com/office/officeart/2005/8/layout/vProcess5"/>
    <dgm:cxn modelId="{8B21D8D6-C7E5-4F90-899F-2F9DC2A187D2}" type="presOf" srcId="{C82DAF15-3417-4735-BBA6-65A9CE878754}" destId="{5F87E2F3-939A-4C84-84D5-39741D052401}" srcOrd="1" destOrd="0" presId="urn:microsoft.com/office/officeart/2005/8/layout/vProcess5"/>
    <dgm:cxn modelId="{27DDB2E9-2F45-4B80-9DDA-7D955C32CFCC}" type="presOf" srcId="{75C63A89-3E37-46C0-B2A5-E7E4D443276C}" destId="{F26501BE-612D-437E-BC6A-DB68A78F067B}" srcOrd="0" destOrd="0" presId="urn:microsoft.com/office/officeart/2005/8/layout/vProcess5"/>
    <dgm:cxn modelId="{432DB0EC-8807-4682-9ECB-E08C435E3776}" type="presOf" srcId="{75C63A89-3E37-46C0-B2A5-E7E4D443276C}" destId="{0F67BBB5-1A56-4929-8BB8-D613EC22EB9A}" srcOrd="1" destOrd="0" presId="urn:microsoft.com/office/officeart/2005/8/layout/vProcess5"/>
    <dgm:cxn modelId="{E5EA21F1-E21D-4832-A906-6AC1B379FC46}" type="presOf" srcId="{AB65029E-F2E6-47A6-9E90-B67D5724DFF4}" destId="{5EDE2D12-9B1D-4787-B7A0-B4366F31143C}" srcOrd="0" destOrd="0" presId="urn:microsoft.com/office/officeart/2005/8/layout/vProcess5"/>
    <dgm:cxn modelId="{D78999FB-5BF4-448E-B878-1404CAA32366}" type="presOf" srcId="{1698FC44-79BE-467D-B4DF-C25A79DAEEFC}" destId="{865CD42D-DA42-48F6-8D0D-35936F67771A}" srcOrd="1" destOrd="0" presId="urn:microsoft.com/office/officeart/2005/8/layout/vProcess5"/>
    <dgm:cxn modelId="{4309E27A-67AE-4E22-A0AA-30B91C00B060}" type="presParOf" srcId="{14A4C0C1-412E-4057-937F-31207934862C}" destId="{7FD162EC-511B-4107-B07C-80CD45A9BE7E}" srcOrd="0" destOrd="0" presId="urn:microsoft.com/office/officeart/2005/8/layout/vProcess5"/>
    <dgm:cxn modelId="{FCB08791-9C07-4A38-9A39-2CFB05071B38}" type="presParOf" srcId="{14A4C0C1-412E-4057-937F-31207934862C}" destId="{5EDE2D12-9B1D-4787-B7A0-B4366F31143C}" srcOrd="1" destOrd="0" presId="urn:microsoft.com/office/officeart/2005/8/layout/vProcess5"/>
    <dgm:cxn modelId="{5C360FE9-1ED8-4AAA-82D0-31123005323F}" type="presParOf" srcId="{14A4C0C1-412E-4057-937F-31207934862C}" destId="{F26501BE-612D-437E-BC6A-DB68A78F067B}" srcOrd="2" destOrd="0" presId="urn:microsoft.com/office/officeart/2005/8/layout/vProcess5"/>
    <dgm:cxn modelId="{2134C4D0-82AD-4D37-B575-E697D4ACCD80}" type="presParOf" srcId="{14A4C0C1-412E-4057-937F-31207934862C}" destId="{3EB0F312-C7A2-4AB9-A4EF-9A28AFD1502A}" srcOrd="3" destOrd="0" presId="urn:microsoft.com/office/officeart/2005/8/layout/vProcess5"/>
    <dgm:cxn modelId="{1EF7BEF8-505C-40BA-9D18-35D3A49189F5}" type="presParOf" srcId="{14A4C0C1-412E-4057-937F-31207934862C}" destId="{BD5BC770-BE4E-4479-92D2-31B299F20D37}" srcOrd="4" destOrd="0" presId="urn:microsoft.com/office/officeart/2005/8/layout/vProcess5"/>
    <dgm:cxn modelId="{40531928-593E-4F03-B19A-2BA7D2390054}" type="presParOf" srcId="{14A4C0C1-412E-4057-937F-31207934862C}" destId="{F3F53E6C-A14C-4FBE-AA76-EA20D0BD4782}" srcOrd="5" destOrd="0" presId="urn:microsoft.com/office/officeart/2005/8/layout/vProcess5"/>
    <dgm:cxn modelId="{99C99121-203D-4453-B4E2-DFBDCEBE4C3D}" type="presParOf" srcId="{14A4C0C1-412E-4057-937F-31207934862C}" destId="{52FE422F-0DB4-4F0C-BAB4-66E0C43D03A6}" srcOrd="6" destOrd="0" presId="urn:microsoft.com/office/officeart/2005/8/layout/vProcess5"/>
    <dgm:cxn modelId="{B9A1F377-A7A8-4FC5-B965-194491A1C225}" type="presParOf" srcId="{14A4C0C1-412E-4057-937F-31207934862C}" destId="{2CB69BA5-D7C3-43E8-93D4-48666A51CD61}" srcOrd="7" destOrd="0" presId="urn:microsoft.com/office/officeart/2005/8/layout/vProcess5"/>
    <dgm:cxn modelId="{C34667BF-60D6-4C66-8306-75704DD5417B}" type="presParOf" srcId="{14A4C0C1-412E-4057-937F-31207934862C}" destId="{C6C89F87-88C7-47E7-8C26-41CACFCB57FD}" srcOrd="8" destOrd="0" presId="urn:microsoft.com/office/officeart/2005/8/layout/vProcess5"/>
    <dgm:cxn modelId="{B14E028C-EBED-4124-8CBF-DC7C6A02BFAF}" type="presParOf" srcId="{14A4C0C1-412E-4057-937F-31207934862C}" destId="{F92F8824-19B7-44DC-8A40-3F0C99EBD130}" srcOrd="9" destOrd="0" presId="urn:microsoft.com/office/officeart/2005/8/layout/vProcess5"/>
    <dgm:cxn modelId="{F1A4EE3C-9888-45DF-AECE-4609FEFD0325}" type="presParOf" srcId="{14A4C0C1-412E-4057-937F-31207934862C}" destId="{08440F71-645C-493F-B8D5-352C91047EA6}" srcOrd="10" destOrd="0" presId="urn:microsoft.com/office/officeart/2005/8/layout/vProcess5"/>
    <dgm:cxn modelId="{E42665A5-0C52-4DB1-AE0F-08655E938F60}" type="presParOf" srcId="{14A4C0C1-412E-4057-937F-31207934862C}" destId="{0F67BBB5-1A56-4929-8BB8-D613EC22EB9A}" srcOrd="11" destOrd="0" presId="urn:microsoft.com/office/officeart/2005/8/layout/vProcess5"/>
    <dgm:cxn modelId="{1DEB63A5-2756-4F0A-9A19-4206ACB72335}" type="presParOf" srcId="{14A4C0C1-412E-4057-937F-31207934862C}" destId="{865CD42D-DA42-48F6-8D0D-35936F67771A}" srcOrd="12" destOrd="0" presId="urn:microsoft.com/office/officeart/2005/8/layout/vProcess5"/>
    <dgm:cxn modelId="{8E3B8667-B7B6-4764-8F09-E9CF6A9FF4F1}" type="presParOf" srcId="{14A4C0C1-412E-4057-937F-31207934862C}" destId="{BF1D48E6-087D-4EAD-BB6B-E1298BCAD736}" srcOrd="13" destOrd="0" presId="urn:microsoft.com/office/officeart/2005/8/layout/vProcess5"/>
    <dgm:cxn modelId="{B9D28977-DF74-4D5D-8376-BEED14F837D9}" type="presParOf" srcId="{14A4C0C1-412E-4057-937F-31207934862C}" destId="{5F87E2F3-939A-4C84-84D5-39741D0524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1FFD51-1333-49B1-9306-4E4BBC421D0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65029E-F2E6-47A6-9E90-B67D5724DFF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Project and sampling design</a:t>
          </a:r>
          <a:endParaRPr lang="en-GB" dirty="0"/>
        </a:p>
      </dgm:t>
    </dgm:pt>
    <dgm:pt modelId="{27B2E6CC-238E-4BCB-83CB-BC28684A9C51}" type="parTrans" cxnId="{C8A10B94-9620-4ECD-B194-B3634EBFF78C}">
      <dgm:prSet/>
      <dgm:spPr/>
      <dgm:t>
        <a:bodyPr/>
        <a:lstStyle/>
        <a:p>
          <a:endParaRPr lang="en-GB"/>
        </a:p>
      </dgm:t>
    </dgm:pt>
    <dgm:pt modelId="{DC2575B3-D231-405B-ABDA-0F17B55A71A1}" type="sibTrans" cxnId="{C8A10B94-9620-4ECD-B194-B3634EBFF78C}">
      <dgm:prSet/>
      <dgm:spPr/>
      <dgm:t>
        <a:bodyPr/>
        <a:lstStyle/>
        <a:p>
          <a:endParaRPr lang="en-GB"/>
        </a:p>
      </dgm:t>
    </dgm:pt>
    <dgm:pt modelId="{75C63A89-3E37-46C0-B2A5-E7E4D443276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Cameras in the </a:t>
          </a:r>
          <a:r>
            <a:rPr lang="fr-BE" dirty="0" err="1"/>
            <a:t>field</a:t>
          </a:r>
          <a:endParaRPr lang="en-GB" dirty="0"/>
        </a:p>
      </dgm:t>
    </dgm:pt>
    <dgm:pt modelId="{D30B0491-2A27-43E8-92C7-D7DBEDD8B914}" type="parTrans" cxnId="{947E78A5-BD86-4F79-9BE9-4BC92327C83F}">
      <dgm:prSet/>
      <dgm:spPr/>
      <dgm:t>
        <a:bodyPr/>
        <a:lstStyle/>
        <a:p>
          <a:endParaRPr lang="en-GB"/>
        </a:p>
      </dgm:t>
    </dgm:pt>
    <dgm:pt modelId="{8AE7C8FB-7DA2-478D-A787-B72E482A8169}" type="sibTrans" cxnId="{947E78A5-BD86-4F79-9BE9-4BC92327C83F}">
      <dgm:prSet/>
      <dgm:spPr/>
      <dgm:t>
        <a:bodyPr/>
        <a:lstStyle/>
        <a:p>
          <a:endParaRPr lang="en-GB"/>
        </a:p>
      </dgm:t>
    </dgm:pt>
    <dgm:pt modelId="{1698FC44-79BE-467D-B4DF-C25A79DAEEFC}">
      <dgm:prSet phldrT="[Texte]"/>
      <dgm:spPr/>
      <dgm:t>
        <a:bodyPr/>
        <a:lstStyle/>
        <a:p>
          <a:r>
            <a:rPr lang="fr-BE" dirty="0"/>
            <a:t>Import </a:t>
          </a:r>
          <a:r>
            <a:rPr lang="fr-BE" dirty="0" err="1"/>
            <a:t>into</a:t>
          </a:r>
          <a:r>
            <a:rPr lang="fr-BE" dirty="0"/>
            <a:t> agouti</a:t>
          </a:r>
          <a:endParaRPr lang="en-GB" dirty="0"/>
        </a:p>
      </dgm:t>
    </dgm:pt>
    <dgm:pt modelId="{E02E3289-08E1-4438-8554-D886F988B1FD}" type="parTrans" cxnId="{12705CCC-8672-4C17-A708-58867143FEC0}">
      <dgm:prSet/>
      <dgm:spPr/>
      <dgm:t>
        <a:bodyPr/>
        <a:lstStyle/>
        <a:p>
          <a:endParaRPr lang="en-GB"/>
        </a:p>
      </dgm:t>
    </dgm:pt>
    <dgm:pt modelId="{148C4F69-8E57-491D-BE95-A64015F249FB}" type="sibTrans" cxnId="{12705CCC-8672-4C17-A708-58867143FEC0}">
      <dgm:prSet/>
      <dgm:spPr/>
      <dgm:t>
        <a:bodyPr/>
        <a:lstStyle/>
        <a:p>
          <a:endParaRPr lang="en-GB"/>
        </a:p>
      </dgm:t>
    </dgm:pt>
    <dgm:pt modelId="{0072EA07-DB79-43AC-B368-6EE4537125E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Annotation </a:t>
          </a:r>
          <a:endParaRPr lang="en-GB" dirty="0"/>
        </a:p>
      </dgm:t>
    </dgm:pt>
    <dgm:pt modelId="{619C1F1A-DFA0-4449-9BA4-DF1E1D6331F7}" type="parTrans" cxnId="{9138F4BC-D109-4346-BE37-CDB281287E35}">
      <dgm:prSet/>
      <dgm:spPr/>
      <dgm:t>
        <a:bodyPr/>
        <a:lstStyle/>
        <a:p>
          <a:endParaRPr lang="en-GB"/>
        </a:p>
      </dgm:t>
    </dgm:pt>
    <dgm:pt modelId="{1417D00A-EA89-4142-BDCF-1DA46FDA6442}" type="sibTrans" cxnId="{9138F4BC-D109-4346-BE37-CDB281287E35}">
      <dgm:prSet/>
      <dgm:spPr/>
      <dgm:t>
        <a:bodyPr/>
        <a:lstStyle/>
        <a:p>
          <a:endParaRPr lang="en-GB"/>
        </a:p>
      </dgm:t>
    </dgm:pt>
    <dgm:pt modelId="{C82DAF15-3417-4735-BBA6-65A9CE87875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Export </a:t>
          </a:r>
          <a:endParaRPr lang="en-GB" dirty="0"/>
        </a:p>
      </dgm:t>
    </dgm:pt>
    <dgm:pt modelId="{5D36654D-FE95-483F-9A7E-581AAA31347F}" type="parTrans" cxnId="{48C65D76-8FDE-4448-92BF-30777FA13D3A}">
      <dgm:prSet/>
      <dgm:spPr/>
      <dgm:t>
        <a:bodyPr/>
        <a:lstStyle/>
        <a:p>
          <a:endParaRPr lang="en-GB"/>
        </a:p>
      </dgm:t>
    </dgm:pt>
    <dgm:pt modelId="{8F545126-63DD-45CA-87FD-3BF1ACA6C1EE}" type="sibTrans" cxnId="{48C65D76-8FDE-4448-92BF-30777FA13D3A}">
      <dgm:prSet/>
      <dgm:spPr/>
      <dgm:t>
        <a:bodyPr/>
        <a:lstStyle/>
        <a:p>
          <a:endParaRPr lang="en-GB"/>
        </a:p>
      </dgm:t>
    </dgm:pt>
    <dgm:pt modelId="{14A4C0C1-412E-4057-937F-31207934862C}" type="pres">
      <dgm:prSet presAssocID="{511FFD51-1333-49B1-9306-4E4BBC421D0F}" presName="outerComposite" presStyleCnt="0">
        <dgm:presLayoutVars>
          <dgm:chMax val="5"/>
          <dgm:dir/>
          <dgm:resizeHandles val="exact"/>
        </dgm:presLayoutVars>
      </dgm:prSet>
      <dgm:spPr/>
    </dgm:pt>
    <dgm:pt modelId="{7FD162EC-511B-4107-B07C-80CD45A9BE7E}" type="pres">
      <dgm:prSet presAssocID="{511FFD51-1333-49B1-9306-4E4BBC421D0F}" presName="dummyMaxCanvas" presStyleCnt="0">
        <dgm:presLayoutVars/>
      </dgm:prSet>
      <dgm:spPr/>
    </dgm:pt>
    <dgm:pt modelId="{5EDE2D12-9B1D-4787-B7A0-B4366F31143C}" type="pres">
      <dgm:prSet presAssocID="{511FFD51-1333-49B1-9306-4E4BBC421D0F}" presName="FiveNodes_1" presStyleLbl="node1" presStyleIdx="0" presStyleCnt="5">
        <dgm:presLayoutVars>
          <dgm:bulletEnabled val="1"/>
        </dgm:presLayoutVars>
      </dgm:prSet>
      <dgm:spPr/>
    </dgm:pt>
    <dgm:pt modelId="{F26501BE-612D-437E-BC6A-DB68A78F067B}" type="pres">
      <dgm:prSet presAssocID="{511FFD51-1333-49B1-9306-4E4BBC421D0F}" presName="FiveNodes_2" presStyleLbl="node1" presStyleIdx="1" presStyleCnt="5">
        <dgm:presLayoutVars>
          <dgm:bulletEnabled val="1"/>
        </dgm:presLayoutVars>
      </dgm:prSet>
      <dgm:spPr/>
    </dgm:pt>
    <dgm:pt modelId="{3EB0F312-C7A2-4AB9-A4EF-9A28AFD1502A}" type="pres">
      <dgm:prSet presAssocID="{511FFD51-1333-49B1-9306-4E4BBC421D0F}" presName="FiveNodes_3" presStyleLbl="node1" presStyleIdx="2" presStyleCnt="5">
        <dgm:presLayoutVars>
          <dgm:bulletEnabled val="1"/>
        </dgm:presLayoutVars>
      </dgm:prSet>
      <dgm:spPr/>
    </dgm:pt>
    <dgm:pt modelId="{BD5BC770-BE4E-4479-92D2-31B299F20D37}" type="pres">
      <dgm:prSet presAssocID="{511FFD51-1333-49B1-9306-4E4BBC421D0F}" presName="FiveNodes_4" presStyleLbl="node1" presStyleIdx="3" presStyleCnt="5">
        <dgm:presLayoutVars>
          <dgm:bulletEnabled val="1"/>
        </dgm:presLayoutVars>
      </dgm:prSet>
      <dgm:spPr/>
    </dgm:pt>
    <dgm:pt modelId="{F3F53E6C-A14C-4FBE-AA76-EA20D0BD4782}" type="pres">
      <dgm:prSet presAssocID="{511FFD51-1333-49B1-9306-4E4BBC421D0F}" presName="FiveNodes_5" presStyleLbl="node1" presStyleIdx="4" presStyleCnt="5">
        <dgm:presLayoutVars>
          <dgm:bulletEnabled val="1"/>
        </dgm:presLayoutVars>
      </dgm:prSet>
      <dgm:spPr/>
    </dgm:pt>
    <dgm:pt modelId="{52FE422F-0DB4-4F0C-BAB4-66E0C43D03A6}" type="pres">
      <dgm:prSet presAssocID="{511FFD51-1333-49B1-9306-4E4BBC421D0F}" presName="FiveConn_1-2" presStyleLbl="fgAccFollowNode1" presStyleIdx="0" presStyleCnt="4">
        <dgm:presLayoutVars>
          <dgm:bulletEnabled val="1"/>
        </dgm:presLayoutVars>
      </dgm:prSet>
      <dgm:spPr/>
    </dgm:pt>
    <dgm:pt modelId="{2CB69BA5-D7C3-43E8-93D4-48666A51CD61}" type="pres">
      <dgm:prSet presAssocID="{511FFD51-1333-49B1-9306-4E4BBC421D0F}" presName="FiveConn_2-3" presStyleLbl="fgAccFollowNode1" presStyleIdx="1" presStyleCnt="4">
        <dgm:presLayoutVars>
          <dgm:bulletEnabled val="1"/>
        </dgm:presLayoutVars>
      </dgm:prSet>
      <dgm:spPr/>
    </dgm:pt>
    <dgm:pt modelId="{C6C89F87-88C7-47E7-8C26-41CACFCB57FD}" type="pres">
      <dgm:prSet presAssocID="{511FFD51-1333-49B1-9306-4E4BBC421D0F}" presName="FiveConn_3-4" presStyleLbl="fgAccFollowNode1" presStyleIdx="2" presStyleCnt="4">
        <dgm:presLayoutVars>
          <dgm:bulletEnabled val="1"/>
        </dgm:presLayoutVars>
      </dgm:prSet>
      <dgm:spPr/>
    </dgm:pt>
    <dgm:pt modelId="{F92F8824-19B7-44DC-8A40-3F0C99EBD130}" type="pres">
      <dgm:prSet presAssocID="{511FFD51-1333-49B1-9306-4E4BBC421D0F}" presName="FiveConn_4-5" presStyleLbl="fgAccFollowNode1" presStyleIdx="3" presStyleCnt="4">
        <dgm:presLayoutVars>
          <dgm:bulletEnabled val="1"/>
        </dgm:presLayoutVars>
      </dgm:prSet>
      <dgm:spPr/>
    </dgm:pt>
    <dgm:pt modelId="{08440F71-645C-493F-B8D5-352C91047EA6}" type="pres">
      <dgm:prSet presAssocID="{511FFD51-1333-49B1-9306-4E4BBC421D0F}" presName="FiveNodes_1_text" presStyleLbl="node1" presStyleIdx="4" presStyleCnt="5">
        <dgm:presLayoutVars>
          <dgm:bulletEnabled val="1"/>
        </dgm:presLayoutVars>
      </dgm:prSet>
      <dgm:spPr/>
    </dgm:pt>
    <dgm:pt modelId="{0F67BBB5-1A56-4929-8BB8-D613EC22EB9A}" type="pres">
      <dgm:prSet presAssocID="{511FFD51-1333-49B1-9306-4E4BBC421D0F}" presName="FiveNodes_2_text" presStyleLbl="node1" presStyleIdx="4" presStyleCnt="5">
        <dgm:presLayoutVars>
          <dgm:bulletEnabled val="1"/>
        </dgm:presLayoutVars>
      </dgm:prSet>
      <dgm:spPr/>
    </dgm:pt>
    <dgm:pt modelId="{865CD42D-DA42-48F6-8D0D-35936F67771A}" type="pres">
      <dgm:prSet presAssocID="{511FFD51-1333-49B1-9306-4E4BBC421D0F}" presName="FiveNodes_3_text" presStyleLbl="node1" presStyleIdx="4" presStyleCnt="5">
        <dgm:presLayoutVars>
          <dgm:bulletEnabled val="1"/>
        </dgm:presLayoutVars>
      </dgm:prSet>
      <dgm:spPr/>
    </dgm:pt>
    <dgm:pt modelId="{BF1D48E6-087D-4EAD-BB6B-E1298BCAD736}" type="pres">
      <dgm:prSet presAssocID="{511FFD51-1333-49B1-9306-4E4BBC421D0F}" presName="FiveNodes_4_text" presStyleLbl="node1" presStyleIdx="4" presStyleCnt="5">
        <dgm:presLayoutVars>
          <dgm:bulletEnabled val="1"/>
        </dgm:presLayoutVars>
      </dgm:prSet>
      <dgm:spPr/>
    </dgm:pt>
    <dgm:pt modelId="{5F87E2F3-939A-4C84-84D5-39741D052401}" type="pres">
      <dgm:prSet presAssocID="{511FFD51-1333-49B1-9306-4E4BBC421D0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2073607-C17E-4CD3-924C-15BD9DD206C1}" type="presOf" srcId="{8AE7C8FB-7DA2-478D-A787-B72E482A8169}" destId="{2CB69BA5-D7C3-43E8-93D4-48666A51CD61}" srcOrd="0" destOrd="0" presId="urn:microsoft.com/office/officeart/2005/8/layout/vProcess5"/>
    <dgm:cxn modelId="{9B785017-F0E5-4176-AB7D-E6A706CE530B}" type="presOf" srcId="{0072EA07-DB79-43AC-B368-6EE4537125EC}" destId="{BD5BC770-BE4E-4479-92D2-31B299F20D37}" srcOrd="0" destOrd="0" presId="urn:microsoft.com/office/officeart/2005/8/layout/vProcess5"/>
    <dgm:cxn modelId="{6963BA2C-BB47-45FA-8C1C-F79FDC0B8737}" type="presOf" srcId="{148C4F69-8E57-491D-BE95-A64015F249FB}" destId="{C6C89F87-88C7-47E7-8C26-41CACFCB57FD}" srcOrd="0" destOrd="0" presId="urn:microsoft.com/office/officeart/2005/8/layout/vProcess5"/>
    <dgm:cxn modelId="{A6B9FB2E-8862-410C-97F0-701B0689E7E1}" type="presOf" srcId="{511FFD51-1333-49B1-9306-4E4BBC421D0F}" destId="{14A4C0C1-412E-4057-937F-31207934862C}" srcOrd="0" destOrd="0" presId="urn:microsoft.com/office/officeart/2005/8/layout/vProcess5"/>
    <dgm:cxn modelId="{BEC27761-57E4-4665-B904-26204199708E}" type="presOf" srcId="{0072EA07-DB79-43AC-B368-6EE4537125EC}" destId="{BF1D48E6-087D-4EAD-BB6B-E1298BCAD736}" srcOrd="1" destOrd="0" presId="urn:microsoft.com/office/officeart/2005/8/layout/vProcess5"/>
    <dgm:cxn modelId="{F9ACF966-B22B-4D75-B8AE-D2C9E327A604}" type="presOf" srcId="{1417D00A-EA89-4142-BDCF-1DA46FDA6442}" destId="{F92F8824-19B7-44DC-8A40-3F0C99EBD130}" srcOrd="0" destOrd="0" presId="urn:microsoft.com/office/officeart/2005/8/layout/vProcess5"/>
    <dgm:cxn modelId="{363D8F4D-1312-45B7-AF49-85F34A352753}" type="presOf" srcId="{AB65029E-F2E6-47A6-9E90-B67D5724DFF4}" destId="{08440F71-645C-493F-B8D5-352C91047EA6}" srcOrd="1" destOrd="0" presId="urn:microsoft.com/office/officeart/2005/8/layout/vProcess5"/>
    <dgm:cxn modelId="{2F7A4374-8F38-42A0-A05B-F5AF5AA53788}" type="presOf" srcId="{1698FC44-79BE-467D-B4DF-C25A79DAEEFC}" destId="{3EB0F312-C7A2-4AB9-A4EF-9A28AFD1502A}" srcOrd="0" destOrd="0" presId="urn:microsoft.com/office/officeart/2005/8/layout/vProcess5"/>
    <dgm:cxn modelId="{48C65D76-8FDE-4448-92BF-30777FA13D3A}" srcId="{511FFD51-1333-49B1-9306-4E4BBC421D0F}" destId="{C82DAF15-3417-4735-BBA6-65A9CE878754}" srcOrd="4" destOrd="0" parTransId="{5D36654D-FE95-483F-9A7E-581AAA31347F}" sibTransId="{8F545126-63DD-45CA-87FD-3BF1ACA6C1EE}"/>
    <dgm:cxn modelId="{C8A10B94-9620-4ECD-B194-B3634EBFF78C}" srcId="{511FFD51-1333-49B1-9306-4E4BBC421D0F}" destId="{AB65029E-F2E6-47A6-9E90-B67D5724DFF4}" srcOrd="0" destOrd="0" parTransId="{27B2E6CC-238E-4BCB-83CB-BC28684A9C51}" sibTransId="{DC2575B3-D231-405B-ABDA-0F17B55A71A1}"/>
    <dgm:cxn modelId="{947E78A5-BD86-4F79-9BE9-4BC92327C83F}" srcId="{511FFD51-1333-49B1-9306-4E4BBC421D0F}" destId="{75C63A89-3E37-46C0-B2A5-E7E4D443276C}" srcOrd="1" destOrd="0" parTransId="{D30B0491-2A27-43E8-92C7-D7DBEDD8B914}" sibTransId="{8AE7C8FB-7DA2-478D-A787-B72E482A8169}"/>
    <dgm:cxn modelId="{8B9CF7B2-39ED-4527-B7F6-46FE310478D3}" type="presOf" srcId="{DC2575B3-D231-405B-ABDA-0F17B55A71A1}" destId="{52FE422F-0DB4-4F0C-BAB4-66E0C43D03A6}" srcOrd="0" destOrd="0" presId="urn:microsoft.com/office/officeart/2005/8/layout/vProcess5"/>
    <dgm:cxn modelId="{9138F4BC-D109-4346-BE37-CDB281287E35}" srcId="{511FFD51-1333-49B1-9306-4E4BBC421D0F}" destId="{0072EA07-DB79-43AC-B368-6EE4537125EC}" srcOrd="3" destOrd="0" parTransId="{619C1F1A-DFA0-4449-9BA4-DF1E1D6331F7}" sibTransId="{1417D00A-EA89-4142-BDCF-1DA46FDA6442}"/>
    <dgm:cxn modelId="{12705CCC-8672-4C17-A708-58867143FEC0}" srcId="{511FFD51-1333-49B1-9306-4E4BBC421D0F}" destId="{1698FC44-79BE-467D-B4DF-C25A79DAEEFC}" srcOrd="2" destOrd="0" parTransId="{E02E3289-08E1-4438-8554-D886F988B1FD}" sibTransId="{148C4F69-8E57-491D-BE95-A64015F249FB}"/>
    <dgm:cxn modelId="{E65544CD-E765-456B-859C-4393910DCC62}" type="presOf" srcId="{C82DAF15-3417-4735-BBA6-65A9CE878754}" destId="{F3F53E6C-A14C-4FBE-AA76-EA20D0BD4782}" srcOrd="0" destOrd="0" presId="urn:microsoft.com/office/officeart/2005/8/layout/vProcess5"/>
    <dgm:cxn modelId="{8B21D8D6-C7E5-4F90-899F-2F9DC2A187D2}" type="presOf" srcId="{C82DAF15-3417-4735-BBA6-65A9CE878754}" destId="{5F87E2F3-939A-4C84-84D5-39741D052401}" srcOrd="1" destOrd="0" presId="urn:microsoft.com/office/officeart/2005/8/layout/vProcess5"/>
    <dgm:cxn modelId="{27DDB2E9-2F45-4B80-9DDA-7D955C32CFCC}" type="presOf" srcId="{75C63A89-3E37-46C0-B2A5-E7E4D443276C}" destId="{F26501BE-612D-437E-BC6A-DB68A78F067B}" srcOrd="0" destOrd="0" presId="urn:microsoft.com/office/officeart/2005/8/layout/vProcess5"/>
    <dgm:cxn modelId="{432DB0EC-8807-4682-9ECB-E08C435E3776}" type="presOf" srcId="{75C63A89-3E37-46C0-B2A5-E7E4D443276C}" destId="{0F67BBB5-1A56-4929-8BB8-D613EC22EB9A}" srcOrd="1" destOrd="0" presId="urn:microsoft.com/office/officeart/2005/8/layout/vProcess5"/>
    <dgm:cxn modelId="{E5EA21F1-E21D-4832-A906-6AC1B379FC46}" type="presOf" srcId="{AB65029E-F2E6-47A6-9E90-B67D5724DFF4}" destId="{5EDE2D12-9B1D-4787-B7A0-B4366F31143C}" srcOrd="0" destOrd="0" presId="urn:microsoft.com/office/officeart/2005/8/layout/vProcess5"/>
    <dgm:cxn modelId="{D78999FB-5BF4-448E-B878-1404CAA32366}" type="presOf" srcId="{1698FC44-79BE-467D-B4DF-C25A79DAEEFC}" destId="{865CD42D-DA42-48F6-8D0D-35936F67771A}" srcOrd="1" destOrd="0" presId="urn:microsoft.com/office/officeart/2005/8/layout/vProcess5"/>
    <dgm:cxn modelId="{4309E27A-67AE-4E22-A0AA-30B91C00B060}" type="presParOf" srcId="{14A4C0C1-412E-4057-937F-31207934862C}" destId="{7FD162EC-511B-4107-B07C-80CD45A9BE7E}" srcOrd="0" destOrd="0" presId="urn:microsoft.com/office/officeart/2005/8/layout/vProcess5"/>
    <dgm:cxn modelId="{FCB08791-9C07-4A38-9A39-2CFB05071B38}" type="presParOf" srcId="{14A4C0C1-412E-4057-937F-31207934862C}" destId="{5EDE2D12-9B1D-4787-B7A0-B4366F31143C}" srcOrd="1" destOrd="0" presId="urn:microsoft.com/office/officeart/2005/8/layout/vProcess5"/>
    <dgm:cxn modelId="{5C360FE9-1ED8-4AAA-82D0-31123005323F}" type="presParOf" srcId="{14A4C0C1-412E-4057-937F-31207934862C}" destId="{F26501BE-612D-437E-BC6A-DB68A78F067B}" srcOrd="2" destOrd="0" presId="urn:microsoft.com/office/officeart/2005/8/layout/vProcess5"/>
    <dgm:cxn modelId="{2134C4D0-82AD-4D37-B575-E697D4ACCD80}" type="presParOf" srcId="{14A4C0C1-412E-4057-937F-31207934862C}" destId="{3EB0F312-C7A2-4AB9-A4EF-9A28AFD1502A}" srcOrd="3" destOrd="0" presId="urn:microsoft.com/office/officeart/2005/8/layout/vProcess5"/>
    <dgm:cxn modelId="{1EF7BEF8-505C-40BA-9D18-35D3A49189F5}" type="presParOf" srcId="{14A4C0C1-412E-4057-937F-31207934862C}" destId="{BD5BC770-BE4E-4479-92D2-31B299F20D37}" srcOrd="4" destOrd="0" presId="urn:microsoft.com/office/officeart/2005/8/layout/vProcess5"/>
    <dgm:cxn modelId="{40531928-593E-4F03-B19A-2BA7D2390054}" type="presParOf" srcId="{14A4C0C1-412E-4057-937F-31207934862C}" destId="{F3F53E6C-A14C-4FBE-AA76-EA20D0BD4782}" srcOrd="5" destOrd="0" presId="urn:microsoft.com/office/officeart/2005/8/layout/vProcess5"/>
    <dgm:cxn modelId="{99C99121-203D-4453-B4E2-DFBDCEBE4C3D}" type="presParOf" srcId="{14A4C0C1-412E-4057-937F-31207934862C}" destId="{52FE422F-0DB4-4F0C-BAB4-66E0C43D03A6}" srcOrd="6" destOrd="0" presId="urn:microsoft.com/office/officeart/2005/8/layout/vProcess5"/>
    <dgm:cxn modelId="{B9A1F377-A7A8-4FC5-B965-194491A1C225}" type="presParOf" srcId="{14A4C0C1-412E-4057-937F-31207934862C}" destId="{2CB69BA5-D7C3-43E8-93D4-48666A51CD61}" srcOrd="7" destOrd="0" presId="urn:microsoft.com/office/officeart/2005/8/layout/vProcess5"/>
    <dgm:cxn modelId="{C34667BF-60D6-4C66-8306-75704DD5417B}" type="presParOf" srcId="{14A4C0C1-412E-4057-937F-31207934862C}" destId="{C6C89F87-88C7-47E7-8C26-41CACFCB57FD}" srcOrd="8" destOrd="0" presId="urn:microsoft.com/office/officeart/2005/8/layout/vProcess5"/>
    <dgm:cxn modelId="{B14E028C-EBED-4124-8CBF-DC7C6A02BFAF}" type="presParOf" srcId="{14A4C0C1-412E-4057-937F-31207934862C}" destId="{F92F8824-19B7-44DC-8A40-3F0C99EBD130}" srcOrd="9" destOrd="0" presId="urn:microsoft.com/office/officeart/2005/8/layout/vProcess5"/>
    <dgm:cxn modelId="{F1A4EE3C-9888-45DF-AECE-4609FEFD0325}" type="presParOf" srcId="{14A4C0C1-412E-4057-937F-31207934862C}" destId="{08440F71-645C-493F-B8D5-352C91047EA6}" srcOrd="10" destOrd="0" presId="urn:microsoft.com/office/officeart/2005/8/layout/vProcess5"/>
    <dgm:cxn modelId="{E42665A5-0C52-4DB1-AE0F-08655E938F60}" type="presParOf" srcId="{14A4C0C1-412E-4057-937F-31207934862C}" destId="{0F67BBB5-1A56-4929-8BB8-D613EC22EB9A}" srcOrd="11" destOrd="0" presId="urn:microsoft.com/office/officeart/2005/8/layout/vProcess5"/>
    <dgm:cxn modelId="{1DEB63A5-2756-4F0A-9A19-4206ACB72335}" type="presParOf" srcId="{14A4C0C1-412E-4057-937F-31207934862C}" destId="{865CD42D-DA42-48F6-8D0D-35936F67771A}" srcOrd="12" destOrd="0" presId="urn:microsoft.com/office/officeart/2005/8/layout/vProcess5"/>
    <dgm:cxn modelId="{8E3B8667-B7B6-4764-8F09-E9CF6A9FF4F1}" type="presParOf" srcId="{14A4C0C1-412E-4057-937F-31207934862C}" destId="{BF1D48E6-087D-4EAD-BB6B-E1298BCAD736}" srcOrd="13" destOrd="0" presId="urn:microsoft.com/office/officeart/2005/8/layout/vProcess5"/>
    <dgm:cxn modelId="{B9D28977-DF74-4D5D-8376-BEED14F837D9}" type="presParOf" srcId="{14A4C0C1-412E-4057-937F-31207934862C}" destId="{5F87E2F3-939A-4C84-84D5-39741D0524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1FFD51-1333-49B1-9306-4E4BBC421D0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65029E-F2E6-47A6-9E90-B67D5724DFF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Project and sampling design</a:t>
          </a:r>
          <a:endParaRPr lang="en-GB" dirty="0"/>
        </a:p>
      </dgm:t>
    </dgm:pt>
    <dgm:pt modelId="{27B2E6CC-238E-4BCB-83CB-BC28684A9C51}" type="parTrans" cxnId="{C8A10B94-9620-4ECD-B194-B3634EBFF78C}">
      <dgm:prSet/>
      <dgm:spPr/>
      <dgm:t>
        <a:bodyPr/>
        <a:lstStyle/>
        <a:p>
          <a:endParaRPr lang="en-GB"/>
        </a:p>
      </dgm:t>
    </dgm:pt>
    <dgm:pt modelId="{DC2575B3-D231-405B-ABDA-0F17B55A71A1}" type="sibTrans" cxnId="{C8A10B94-9620-4ECD-B194-B3634EBFF78C}">
      <dgm:prSet/>
      <dgm:spPr/>
      <dgm:t>
        <a:bodyPr/>
        <a:lstStyle/>
        <a:p>
          <a:endParaRPr lang="en-GB"/>
        </a:p>
      </dgm:t>
    </dgm:pt>
    <dgm:pt modelId="{75C63A89-3E37-46C0-B2A5-E7E4D443276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Cameras in the </a:t>
          </a:r>
          <a:r>
            <a:rPr lang="fr-BE" dirty="0" err="1"/>
            <a:t>field</a:t>
          </a:r>
          <a:endParaRPr lang="en-GB" dirty="0"/>
        </a:p>
      </dgm:t>
    </dgm:pt>
    <dgm:pt modelId="{D30B0491-2A27-43E8-92C7-D7DBEDD8B914}" type="parTrans" cxnId="{947E78A5-BD86-4F79-9BE9-4BC92327C83F}">
      <dgm:prSet/>
      <dgm:spPr/>
      <dgm:t>
        <a:bodyPr/>
        <a:lstStyle/>
        <a:p>
          <a:endParaRPr lang="en-GB"/>
        </a:p>
      </dgm:t>
    </dgm:pt>
    <dgm:pt modelId="{8AE7C8FB-7DA2-478D-A787-B72E482A8169}" type="sibTrans" cxnId="{947E78A5-BD86-4F79-9BE9-4BC92327C83F}">
      <dgm:prSet/>
      <dgm:spPr/>
      <dgm:t>
        <a:bodyPr/>
        <a:lstStyle/>
        <a:p>
          <a:endParaRPr lang="en-GB"/>
        </a:p>
      </dgm:t>
    </dgm:pt>
    <dgm:pt modelId="{1698FC44-79BE-467D-B4DF-C25A79DAEEF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Import </a:t>
          </a:r>
          <a:r>
            <a:rPr lang="fr-BE" dirty="0" err="1"/>
            <a:t>into</a:t>
          </a:r>
          <a:r>
            <a:rPr lang="fr-BE" dirty="0"/>
            <a:t> agouti</a:t>
          </a:r>
          <a:endParaRPr lang="en-GB" dirty="0"/>
        </a:p>
      </dgm:t>
    </dgm:pt>
    <dgm:pt modelId="{E02E3289-08E1-4438-8554-D886F988B1FD}" type="parTrans" cxnId="{12705CCC-8672-4C17-A708-58867143FEC0}">
      <dgm:prSet/>
      <dgm:spPr/>
      <dgm:t>
        <a:bodyPr/>
        <a:lstStyle/>
        <a:p>
          <a:endParaRPr lang="en-GB"/>
        </a:p>
      </dgm:t>
    </dgm:pt>
    <dgm:pt modelId="{148C4F69-8E57-491D-BE95-A64015F249FB}" type="sibTrans" cxnId="{12705CCC-8672-4C17-A708-58867143FEC0}">
      <dgm:prSet/>
      <dgm:spPr/>
      <dgm:t>
        <a:bodyPr/>
        <a:lstStyle/>
        <a:p>
          <a:endParaRPr lang="en-GB"/>
        </a:p>
      </dgm:t>
    </dgm:pt>
    <dgm:pt modelId="{0072EA07-DB79-43AC-B368-6EE4537125EC}">
      <dgm:prSet phldrT="[Texte]"/>
      <dgm:spPr/>
      <dgm:t>
        <a:bodyPr/>
        <a:lstStyle/>
        <a:p>
          <a:r>
            <a:rPr lang="fr-BE" dirty="0"/>
            <a:t>Annotation </a:t>
          </a:r>
          <a:endParaRPr lang="en-GB" dirty="0"/>
        </a:p>
      </dgm:t>
    </dgm:pt>
    <dgm:pt modelId="{619C1F1A-DFA0-4449-9BA4-DF1E1D6331F7}" type="parTrans" cxnId="{9138F4BC-D109-4346-BE37-CDB281287E35}">
      <dgm:prSet/>
      <dgm:spPr/>
      <dgm:t>
        <a:bodyPr/>
        <a:lstStyle/>
        <a:p>
          <a:endParaRPr lang="en-GB"/>
        </a:p>
      </dgm:t>
    </dgm:pt>
    <dgm:pt modelId="{1417D00A-EA89-4142-BDCF-1DA46FDA6442}" type="sibTrans" cxnId="{9138F4BC-D109-4346-BE37-CDB281287E35}">
      <dgm:prSet/>
      <dgm:spPr/>
      <dgm:t>
        <a:bodyPr/>
        <a:lstStyle/>
        <a:p>
          <a:endParaRPr lang="en-GB"/>
        </a:p>
      </dgm:t>
    </dgm:pt>
    <dgm:pt modelId="{C82DAF15-3417-4735-BBA6-65A9CE87875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Export </a:t>
          </a:r>
          <a:endParaRPr lang="en-GB" dirty="0"/>
        </a:p>
      </dgm:t>
    </dgm:pt>
    <dgm:pt modelId="{5D36654D-FE95-483F-9A7E-581AAA31347F}" type="parTrans" cxnId="{48C65D76-8FDE-4448-92BF-30777FA13D3A}">
      <dgm:prSet/>
      <dgm:spPr/>
      <dgm:t>
        <a:bodyPr/>
        <a:lstStyle/>
        <a:p>
          <a:endParaRPr lang="en-GB"/>
        </a:p>
      </dgm:t>
    </dgm:pt>
    <dgm:pt modelId="{8F545126-63DD-45CA-87FD-3BF1ACA6C1EE}" type="sibTrans" cxnId="{48C65D76-8FDE-4448-92BF-30777FA13D3A}">
      <dgm:prSet/>
      <dgm:spPr/>
      <dgm:t>
        <a:bodyPr/>
        <a:lstStyle/>
        <a:p>
          <a:endParaRPr lang="en-GB"/>
        </a:p>
      </dgm:t>
    </dgm:pt>
    <dgm:pt modelId="{14A4C0C1-412E-4057-937F-31207934862C}" type="pres">
      <dgm:prSet presAssocID="{511FFD51-1333-49B1-9306-4E4BBC421D0F}" presName="outerComposite" presStyleCnt="0">
        <dgm:presLayoutVars>
          <dgm:chMax val="5"/>
          <dgm:dir/>
          <dgm:resizeHandles val="exact"/>
        </dgm:presLayoutVars>
      </dgm:prSet>
      <dgm:spPr/>
    </dgm:pt>
    <dgm:pt modelId="{7FD162EC-511B-4107-B07C-80CD45A9BE7E}" type="pres">
      <dgm:prSet presAssocID="{511FFD51-1333-49B1-9306-4E4BBC421D0F}" presName="dummyMaxCanvas" presStyleCnt="0">
        <dgm:presLayoutVars/>
      </dgm:prSet>
      <dgm:spPr/>
    </dgm:pt>
    <dgm:pt modelId="{5EDE2D12-9B1D-4787-B7A0-B4366F31143C}" type="pres">
      <dgm:prSet presAssocID="{511FFD51-1333-49B1-9306-4E4BBC421D0F}" presName="FiveNodes_1" presStyleLbl="node1" presStyleIdx="0" presStyleCnt="5">
        <dgm:presLayoutVars>
          <dgm:bulletEnabled val="1"/>
        </dgm:presLayoutVars>
      </dgm:prSet>
      <dgm:spPr/>
    </dgm:pt>
    <dgm:pt modelId="{F26501BE-612D-437E-BC6A-DB68A78F067B}" type="pres">
      <dgm:prSet presAssocID="{511FFD51-1333-49B1-9306-4E4BBC421D0F}" presName="FiveNodes_2" presStyleLbl="node1" presStyleIdx="1" presStyleCnt="5">
        <dgm:presLayoutVars>
          <dgm:bulletEnabled val="1"/>
        </dgm:presLayoutVars>
      </dgm:prSet>
      <dgm:spPr/>
    </dgm:pt>
    <dgm:pt modelId="{3EB0F312-C7A2-4AB9-A4EF-9A28AFD1502A}" type="pres">
      <dgm:prSet presAssocID="{511FFD51-1333-49B1-9306-4E4BBC421D0F}" presName="FiveNodes_3" presStyleLbl="node1" presStyleIdx="2" presStyleCnt="5">
        <dgm:presLayoutVars>
          <dgm:bulletEnabled val="1"/>
        </dgm:presLayoutVars>
      </dgm:prSet>
      <dgm:spPr/>
    </dgm:pt>
    <dgm:pt modelId="{BD5BC770-BE4E-4479-92D2-31B299F20D37}" type="pres">
      <dgm:prSet presAssocID="{511FFD51-1333-49B1-9306-4E4BBC421D0F}" presName="FiveNodes_4" presStyleLbl="node1" presStyleIdx="3" presStyleCnt="5">
        <dgm:presLayoutVars>
          <dgm:bulletEnabled val="1"/>
        </dgm:presLayoutVars>
      </dgm:prSet>
      <dgm:spPr/>
    </dgm:pt>
    <dgm:pt modelId="{F3F53E6C-A14C-4FBE-AA76-EA20D0BD4782}" type="pres">
      <dgm:prSet presAssocID="{511FFD51-1333-49B1-9306-4E4BBC421D0F}" presName="FiveNodes_5" presStyleLbl="node1" presStyleIdx="4" presStyleCnt="5">
        <dgm:presLayoutVars>
          <dgm:bulletEnabled val="1"/>
        </dgm:presLayoutVars>
      </dgm:prSet>
      <dgm:spPr/>
    </dgm:pt>
    <dgm:pt modelId="{52FE422F-0DB4-4F0C-BAB4-66E0C43D03A6}" type="pres">
      <dgm:prSet presAssocID="{511FFD51-1333-49B1-9306-4E4BBC421D0F}" presName="FiveConn_1-2" presStyleLbl="fgAccFollowNode1" presStyleIdx="0" presStyleCnt="4">
        <dgm:presLayoutVars>
          <dgm:bulletEnabled val="1"/>
        </dgm:presLayoutVars>
      </dgm:prSet>
      <dgm:spPr/>
    </dgm:pt>
    <dgm:pt modelId="{2CB69BA5-D7C3-43E8-93D4-48666A51CD61}" type="pres">
      <dgm:prSet presAssocID="{511FFD51-1333-49B1-9306-4E4BBC421D0F}" presName="FiveConn_2-3" presStyleLbl="fgAccFollowNode1" presStyleIdx="1" presStyleCnt="4">
        <dgm:presLayoutVars>
          <dgm:bulletEnabled val="1"/>
        </dgm:presLayoutVars>
      </dgm:prSet>
      <dgm:spPr/>
    </dgm:pt>
    <dgm:pt modelId="{C6C89F87-88C7-47E7-8C26-41CACFCB57FD}" type="pres">
      <dgm:prSet presAssocID="{511FFD51-1333-49B1-9306-4E4BBC421D0F}" presName="FiveConn_3-4" presStyleLbl="fgAccFollowNode1" presStyleIdx="2" presStyleCnt="4">
        <dgm:presLayoutVars>
          <dgm:bulletEnabled val="1"/>
        </dgm:presLayoutVars>
      </dgm:prSet>
      <dgm:spPr/>
    </dgm:pt>
    <dgm:pt modelId="{F92F8824-19B7-44DC-8A40-3F0C99EBD130}" type="pres">
      <dgm:prSet presAssocID="{511FFD51-1333-49B1-9306-4E4BBC421D0F}" presName="FiveConn_4-5" presStyleLbl="fgAccFollowNode1" presStyleIdx="3" presStyleCnt="4">
        <dgm:presLayoutVars>
          <dgm:bulletEnabled val="1"/>
        </dgm:presLayoutVars>
      </dgm:prSet>
      <dgm:spPr/>
    </dgm:pt>
    <dgm:pt modelId="{08440F71-645C-493F-B8D5-352C91047EA6}" type="pres">
      <dgm:prSet presAssocID="{511FFD51-1333-49B1-9306-4E4BBC421D0F}" presName="FiveNodes_1_text" presStyleLbl="node1" presStyleIdx="4" presStyleCnt="5">
        <dgm:presLayoutVars>
          <dgm:bulletEnabled val="1"/>
        </dgm:presLayoutVars>
      </dgm:prSet>
      <dgm:spPr/>
    </dgm:pt>
    <dgm:pt modelId="{0F67BBB5-1A56-4929-8BB8-D613EC22EB9A}" type="pres">
      <dgm:prSet presAssocID="{511FFD51-1333-49B1-9306-4E4BBC421D0F}" presName="FiveNodes_2_text" presStyleLbl="node1" presStyleIdx="4" presStyleCnt="5">
        <dgm:presLayoutVars>
          <dgm:bulletEnabled val="1"/>
        </dgm:presLayoutVars>
      </dgm:prSet>
      <dgm:spPr/>
    </dgm:pt>
    <dgm:pt modelId="{865CD42D-DA42-48F6-8D0D-35936F67771A}" type="pres">
      <dgm:prSet presAssocID="{511FFD51-1333-49B1-9306-4E4BBC421D0F}" presName="FiveNodes_3_text" presStyleLbl="node1" presStyleIdx="4" presStyleCnt="5">
        <dgm:presLayoutVars>
          <dgm:bulletEnabled val="1"/>
        </dgm:presLayoutVars>
      </dgm:prSet>
      <dgm:spPr/>
    </dgm:pt>
    <dgm:pt modelId="{BF1D48E6-087D-4EAD-BB6B-E1298BCAD736}" type="pres">
      <dgm:prSet presAssocID="{511FFD51-1333-49B1-9306-4E4BBC421D0F}" presName="FiveNodes_4_text" presStyleLbl="node1" presStyleIdx="4" presStyleCnt="5">
        <dgm:presLayoutVars>
          <dgm:bulletEnabled val="1"/>
        </dgm:presLayoutVars>
      </dgm:prSet>
      <dgm:spPr/>
    </dgm:pt>
    <dgm:pt modelId="{5F87E2F3-939A-4C84-84D5-39741D052401}" type="pres">
      <dgm:prSet presAssocID="{511FFD51-1333-49B1-9306-4E4BBC421D0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2073607-C17E-4CD3-924C-15BD9DD206C1}" type="presOf" srcId="{8AE7C8FB-7DA2-478D-A787-B72E482A8169}" destId="{2CB69BA5-D7C3-43E8-93D4-48666A51CD61}" srcOrd="0" destOrd="0" presId="urn:microsoft.com/office/officeart/2005/8/layout/vProcess5"/>
    <dgm:cxn modelId="{9B785017-F0E5-4176-AB7D-E6A706CE530B}" type="presOf" srcId="{0072EA07-DB79-43AC-B368-6EE4537125EC}" destId="{BD5BC770-BE4E-4479-92D2-31B299F20D37}" srcOrd="0" destOrd="0" presId="urn:microsoft.com/office/officeart/2005/8/layout/vProcess5"/>
    <dgm:cxn modelId="{6963BA2C-BB47-45FA-8C1C-F79FDC0B8737}" type="presOf" srcId="{148C4F69-8E57-491D-BE95-A64015F249FB}" destId="{C6C89F87-88C7-47E7-8C26-41CACFCB57FD}" srcOrd="0" destOrd="0" presId="urn:microsoft.com/office/officeart/2005/8/layout/vProcess5"/>
    <dgm:cxn modelId="{A6B9FB2E-8862-410C-97F0-701B0689E7E1}" type="presOf" srcId="{511FFD51-1333-49B1-9306-4E4BBC421D0F}" destId="{14A4C0C1-412E-4057-937F-31207934862C}" srcOrd="0" destOrd="0" presId="urn:microsoft.com/office/officeart/2005/8/layout/vProcess5"/>
    <dgm:cxn modelId="{BEC27761-57E4-4665-B904-26204199708E}" type="presOf" srcId="{0072EA07-DB79-43AC-B368-6EE4537125EC}" destId="{BF1D48E6-087D-4EAD-BB6B-E1298BCAD736}" srcOrd="1" destOrd="0" presId="urn:microsoft.com/office/officeart/2005/8/layout/vProcess5"/>
    <dgm:cxn modelId="{F9ACF966-B22B-4D75-B8AE-D2C9E327A604}" type="presOf" srcId="{1417D00A-EA89-4142-BDCF-1DA46FDA6442}" destId="{F92F8824-19B7-44DC-8A40-3F0C99EBD130}" srcOrd="0" destOrd="0" presId="urn:microsoft.com/office/officeart/2005/8/layout/vProcess5"/>
    <dgm:cxn modelId="{363D8F4D-1312-45B7-AF49-85F34A352753}" type="presOf" srcId="{AB65029E-F2E6-47A6-9E90-B67D5724DFF4}" destId="{08440F71-645C-493F-B8D5-352C91047EA6}" srcOrd="1" destOrd="0" presId="urn:microsoft.com/office/officeart/2005/8/layout/vProcess5"/>
    <dgm:cxn modelId="{2F7A4374-8F38-42A0-A05B-F5AF5AA53788}" type="presOf" srcId="{1698FC44-79BE-467D-B4DF-C25A79DAEEFC}" destId="{3EB0F312-C7A2-4AB9-A4EF-9A28AFD1502A}" srcOrd="0" destOrd="0" presId="urn:microsoft.com/office/officeart/2005/8/layout/vProcess5"/>
    <dgm:cxn modelId="{48C65D76-8FDE-4448-92BF-30777FA13D3A}" srcId="{511FFD51-1333-49B1-9306-4E4BBC421D0F}" destId="{C82DAF15-3417-4735-BBA6-65A9CE878754}" srcOrd="4" destOrd="0" parTransId="{5D36654D-FE95-483F-9A7E-581AAA31347F}" sibTransId="{8F545126-63DD-45CA-87FD-3BF1ACA6C1EE}"/>
    <dgm:cxn modelId="{C8A10B94-9620-4ECD-B194-B3634EBFF78C}" srcId="{511FFD51-1333-49B1-9306-4E4BBC421D0F}" destId="{AB65029E-F2E6-47A6-9E90-B67D5724DFF4}" srcOrd="0" destOrd="0" parTransId="{27B2E6CC-238E-4BCB-83CB-BC28684A9C51}" sibTransId="{DC2575B3-D231-405B-ABDA-0F17B55A71A1}"/>
    <dgm:cxn modelId="{947E78A5-BD86-4F79-9BE9-4BC92327C83F}" srcId="{511FFD51-1333-49B1-9306-4E4BBC421D0F}" destId="{75C63A89-3E37-46C0-B2A5-E7E4D443276C}" srcOrd="1" destOrd="0" parTransId="{D30B0491-2A27-43E8-92C7-D7DBEDD8B914}" sibTransId="{8AE7C8FB-7DA2-478D-A787-B72E482A8169}"/>
    <dgm:cxn modelId="{8B9CF7B2-39ED-4527-B7F6-46FE310478D3}" type="presOf" srcId="{DC2575B3-D231-405B-ABDA-0F17B55A71A1}" destId="{52FE422F-0DB4-4F0C-BAB4-66E0C43D03A6}" srcOrd="0" destOrd="0" presId="urn:microsoft.com/office/officeart/2005/8/layout/vProcess5"/>
    <dgm:cxn modelId="{9138F4BC-D109-4346-BE37-CDB281287E35}" srcId="{511FFD51-1333-49B1-9306-4E4BBC421D0F}" destId="{0072EA07-DB79-43AC-B368-6EE4537125EC}" srcOrd="3" destOrd="0" parTransId="{619C1F1A-DFA0-4449-9BA4-DF1E1D6331F7}" sibTransId="{1417D00A-EA89-4142-BDCF-1DA46FDA6442}"/>
    <dgm:cxn modelId="{12705CCC-8672-4C17-A708-58867143FEC0}" srcId="{511FFD51-1333-49B1-9306-4E4BBC421D0F}" destId="{1698FC44-79BE-467D-B4DF-C25A79DAEEFC}" srcOrd="2" destOrd="0" parTransId="{E02E3289-08E1-4438-8554-D886F988B1FD}" sibTransId="{148C4F69-8E57-491D-BE95-A64015F249FB}"/>
    <dgm:cxn modelId="{E65544CD-E765-456B-859C-4393910DCC62}" type="presOf" srcId="{C82DAF15-3417-4735-BBA6-65A9CE878754}" destId="{F3F53E6C-A14C-4FBE-AA76-EA20D0BD4782}" srcOrd="0" destOrd="0" presId="urn:microsoft.com/office/officeart/2005/8/layout/vProcess5"/>
    <dgm:cxn modelId="{8B21D8D6-C7E5-4F90-899F-2F9DC2A187D2}" type="presOf" srcId="{C82DAF15-3417-4735-BBA6-65A9CE878754}" destId="{5F87E2F3-939A-4C84-84D5-39741D052401}" srcOrd="1" destOrd="0" presId="urn:microsoft.com/office/officeart/2005/8/layout/vProcess5"/>
    <dgm:cxn modelId="{27DDB2E9-2F45-4B80-9DDA-7D955C32CFCC}" type="presOf" srcId="{75C63A89-3E37-46C0-B2A5-E7E4D443276C}" destId="{F26501BE-612D-437E-BC6A-DB68A78F067B}" srcOrd="0" destOrd="0" presId="urn:microsoft.com/office/officeart/2005/8/layout/vProcess5"/>
    <dgm:cxn modelId="{432DB0EC-8807-4682-9ECB-E08C435E3776}" type="presOf" srcId="{75C63A89-3E37-46C0-B2A5-E7E4D443276C}" destId="{0F67BBB5-1A56-4929-8BB8-D613EC22EB9A}" srcOrd="1" destOrd="0" presId="urn:microsoft.com/office/officeart/2005/8/layout/vProcess5"/>
    <dgm:cxn modelId="{E5EA21F1-E21D-4832-A906-6AC1B379FC46}" type="presOf" srcId="{AB65029E-F2E6-47A6-9E90-B67D5724DFF4}" destId="{5EDE2D12-9B1D-4787-B7A0-B4366F31143C}" srcOrd="0" destOrd="0" presId="urn:microsoft.com/office/officeart/2005/8/layout/vProcess5"/>
    <dgm:cxn modelId="{D78999FB-5BF4-448E-B878-1404CAA32366}" type="presOf" srcId="{1698FC44-79BE-467D-B4DF-C25A79DAEEFC}" destId="{865CD42D-DA42-48F6-8D0D-35936F67771A}" srcOrd="1" destOrd="0" presId="urn:microsoft.com/office/officeart/2005/8/layout/vProcess5"/>
    <dgm:cxn modelId="{4309E27A-67AE-4E22-A0AA-30B91C00B060}" type="presParOf" srcId="{14A4C0C1-412E-4057-937F-31207934862C}" destId="{7FD162EC-511B-4107-B07C-80CD45A9BE7E}" srcOrd="0" destOrd="0" presId="urn:microsoft.com/office/officeart/2005/8/layout/vProcess5"/>
    <dgm:cxn modelId="{FCB08791-9C07-4A38-9A39-2CFB05071B38}" type="presParOf" srcId="{14A4C0C1-412E-4057-937F-31207934862C}" destId="{5EDE2D12-9B1D-4787-B7A0-B4366F31143C}" srcOrd="1" destOrd="0" presId="urn:microsoft.com/office/officeart/2005/8/layout/vProcess5"/>
    <dgm:cxn modelId="{5C360FE9-1ED8-4AAA-82D0-31123005323F}" type="presParOf" srcId="{14A4C0C1-412E-4057-937F-31207934862C}" destId="{F26501BE-612D-437E-BC6A-DB68A78F067B}" srcOrd="2" destOrd="0" presId="urn:microsoft.com/office/officeart/2005/8/layout/vProcess5"/>
    <dgm:cxn modelId="{2134C4D0-82AD-4D37-B575-E697D4ACCD80}" type="presParOf" srcId="{14A4C0C1-412E-4057-937F-31207934862C}" destId="{3EB0F312-C7A2-4AB9-A4EF-9A28AFD1502A}" srcOrd="3" destOrd="0" presId="urn:microsoft.com/office/officeart/2005/8/layout/vProcess5"/>
    <dgm:cxn modelId="{1EF7BEF8-505C-40BA-9D18-35D3A49189F5}" type="presParOf" srcId="{14A4C0C1-412E-4057-937F-31207934862C}" destId="{BD5BC770-BE4E-4479-92D2-31B299F20D37}" srcOrd="4" destOrd="0" presId="urn:microsoft.com/office/officeart/2005/8/layout/vProcess5"/>
    <dgm:cxn modelId="{40531928-593E-4F03-B19A-2BA7D2390054}" type="presParOf" srcId="{14A4C0C1-412E-4057-937F-31207934862C}" destId="{F3F53E6C-A14C-4FBE-AA76-EA20D0BD4782}" srcOrd="5" destOrd="0" presId="urn:microsoft.com/office/officeart/2005/8/layout/vProcess5"/>
    <dgm:cxn modelId="{99C99121-203D-4453-B4E2-DFBDCEBE4C3D}" type="presParOf" srcId="{14A4C0C1-412E-4057-937F-31207934862C}" destId="{52FE422F-0DB4-4F0C-BAB4-66E0C43D03A6}" srcOrd="6" destOrd="0" presId="urn:microsoft.com/office/officeart/2005/8/layout/vProcess5"/>
    <dgm:cxn modelId="{B9A1F377-A7A8-4FC5-B965-194491A1C225}" type="presParOf" srcId="{14A4C0C1-412E-4057-937F-31207934862C}" destId="{2CB69BA5-D7C3-43E8-93D4-48666A51CD61}" srcOrd="7" destOrd="0" presId="urn:microsoft.com/office/officeart/2005/8/layout/vProcess5"/>
    <dgm:cxn modelId="{C34667BF-60D6-4C66-8306-75704DD5417B}" type="presParOf" srcId="{14A4C0C1-412E-4057-937F-31207934862C}" destId="{C6C89F87-88C7-47E7-8C26-41CACFCB57FD}" srcOrd="8" destOrd="0" presId="urn:microsoft.com/office/officeart/2005/8/layout/vProcess5"/>
    <dgm:cxn modelId="{B14E028C-EBED-4124-8CBF-DC7C6A02BFAF}" type="presParOf" srcId="{14A4C0C1-412E-4057-937F-31207934862C}" destId="{F92F8824-19B7-44DC-8A40-3F0C99EBD130}" srcOrd="9" destOrd="0" presId="urn:microsoft.com/office/officeart/2005/8/layout/vProcess5"/>
    <dgm:cxn modelId="{F1A4EE3C-9888-45DF-AECE-4609FEFD0325}" type="presParOf" srcId="{14A4C0C1-412E-4057-937F-31207934862C}" destId="{08440F71-645C-493F-B8D5-352C91047EA6}" srcOrd="10" destOrd="0" presId="urn:microsoft.com/office/officeart/2005/8/layout/vProcess5"/>
    <dgm:cxn modelId="{E42665A5-0C52-4DB1-AE0F-08655E938F60}" type="presParOf" srcId="{14A4C0C1-412E-4057-937F-31207934862C}" destId="{0F67BBB5-1A56-4929-8BB8-D613EC22EB9A}" srcOrd="11" destOrd="0" presId="urn:microsoft.com/office/officeart/2005/8/layout/vProcess5"/>
    <dgm:cxn modelId="{1DEB63A5-2756-4F0A-9A19-4206ACB72335}" type="presParOf" srcId="{14A4C0C1-412E-4057-937F-31207934862C}" destId="{865CD42D-DA42-48F6-8D0D-35936F67771A}" srcOrd="12" destOrd="0" presId="urn:microsoft.com/office/officeart/2005/8/layout/vProcess5"/>
    <dgm:cxn modelId="{8E3B8667-B7B6-4764-8F09-E9CF6A9FF4F1}" type="presParOf" srcId="{14A4C0C1-412E-4057-937F-31207934862C}" destId="{BF1D48E6-087D-4EAD-BB6B-E1298BCAD736}" srcOrd="13" destOrd="0" presId="urn:microsoft.com/office/officeart/2005/8/layout/vProcess5"/>
    <dgm:cxn modelId="{B9D28977-DF74-4D5D-8376-BEED14F837D9}" type="presParOf" srcId="{14A4C0C1-412E-4057-937F-31207934862C}" destId="{5F87E2F3-939A-4C84-84D5-39741D0524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1FFD51-1333-49B1-9306-4E4BBC421D0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65029E-F2E6-47A6-9E90-B67D5724DFF4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Project and sampling design</a:t>
          </a:r>
          <a:endParaRPr lang="en-GB" dirty="0"/>
        </a:p>
      </dgm:t>
    </dgm:pt>
    <dgm:pt modelId="{27B2E6CC-238E-4BCB-83CB-BC28684A9C51}" type="parTrans" cxnId="{C8A10B94-9620-4ECD-B194-B3634EBFF78C}">
      <dgm:prSet/>
      <dgm:spPr/>
      <dgm:t>
        <a:bodyPr/>
        <a:lstStyle/>
        <a:p>
          <a:endParaRPr lang="en-GB"/>
        </a:p>
      </dgm:t>
    </dgm:pt>
    <dgm:pt modelId="{DC2575B3-D231-405B-ABDA-0F17B55A71A1}" type="sibTrans" cxnId="{C8A10B94-9620-4ECD-B194-B3634EBFF78C}">
      <dgm:prSet/>
      <dgm:spPr/>
      <dgm:t>
        <a:bodyPr/>
        <a:lstStyle/>
        <a:p>
          <a:endParaRPr lang="en-GB"/>
        </a:p>
      </dgm:t>
    </dgm:pt>
    <dgm:pt modelId="{75C63A89-3E37-46C0-B2A5-E7E4D443276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Cameras in the </a:t>
          </a:r>
          <a:r>
            <a:rPr lang="fr-BE" dirty="0" err="1"/>
            <a:t>field</a:t>
          </a:r>
          <a:endParaRPr lang="en-GB" dirty="0"/>
        </a:p>
      </dgm:t>
    </dgm:pt>
    <dgm:pt modelId="{D30B0491-2A27-43E8-92C7-D7DBEDD8B914}" type="parTrans" cxnId="{947E78A5-BD86-4F79-9BE9-4BC92327C83F}">
      <dgm:prSet/>
      <dgm:spPr/>
      <dgm:t>
        <a:bodyPr/>
        <a:lstStyle/>
        <a:p>
          <a:endParaRPr lang="en-GB"/>
        </a:p>
      </dgm:t>
    </dgm:pt>
    <dgm:pt modelId="{8AE7C8FB-7DA2-478D-A787-B72E482A8169}" type="sibTrans" cxnId="{947E78A5-BD86-4F79-9BE9-4BC92327C83F}">
      <dgm:prSet/>
      <dgm:spPr/>
      <dgm:t>
        <a:bodyPr/>
        <a:lstStyle/>
        <a:p>
          <a:endParaRPr lang="en-GB"/>
        </a:p>
      </dgm:t>
    </dgm:pt>
    <dgm:pt modelId="{1698FC44-79BE-467D-B4DF-C25A79DAEEF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Import </a:t>
          </a:r>
          <a:r>
            <a:rPr lang="fr-BE" dirty="0" err="1"/>
            <a:t>into</a:t>
          </a:r>
          <a:r>
            <a:rPr lang="fr-BE" dirty="0"/>
            <a:t> agouti</a:t>
          </a:r>
          <a:endParaRPr lang="en-GB" dirty="0"/>
        </a:p>
      </dgm:t>
    </dgm:pt>
    <dgm:pt modelId="{E02E3289-08E1-4438-8554-D886F988B1FD}" type="parTrans" cxnId="{12705CCC-8672-4C17-A708-58867143FEC0}">
      <dgm:prSet/>
      <dgm:spPr/>
      <dgm:t>
        <a:bodyPr/>
        <a:lstStyle/>
        <a:p>
          <a:endParaRPr lang="en-GB"/>
        </a:p>
      </dgm:t>
    </dgm:pt>
    <dgm:pt modelId="{148C4F69-8E57-491D-BE95-A64015F249FB}" type="sibTrans" cxnId="{12705CCC-8672-4C17-A708-58867143FEC0}">
      <dgm:prSet/>
      <dgm:spPr/>
      <dgm:t>
        <a:bodyPr/>
        <a:lstStyle/>
        <a:p>
          <a:endParaRPr lang="en-GB"/>
        </a:p>
      </dgm:t>
    </dgm:pt>
    <dgm:pt modelId="{0072EA07-DB79-43AC-B368-6EE4537125EC}">
      <dgm:prSet phldrT="[Texte]"/>
      <dgm:spPr>
        <a:solidFill>
          <a:schemeClr val="bg2"/>
        </a:solidFill>
      </dgm:spPr>
      <dgm:t>
        <a:bodyPr/>
        <a:lstStyle/>
        <a:p>
          <a:r>
            <a:rPr lang="fr-BE" dirty="0"/>
            <a:t>Annotation </a:t>
          </a:r>
          <a:endParaRPr lang="en-GB" dirty="0"/>
        </a:p>
      </dgm:t>
    </dgm:pt>
    <dgm:pt modelId="{619C1F1A-DFA0-4449-9BA4-DF1E1D6331F7}" type="parTrans" cxnId="{9138F4BC-D109-4346-BE37-CDB281287E35}">
      <dgm:prSet/>
      <dgm:spPr/>
      <dgm:t>
        <a:bodyPr/>
        <a:lstStyle/>
        <a:p>
          <a:endParaRPr lang="en-GB"/>
        </a:p>
      </dgm:t>
    </dgm:pt>
    <dgm:pt modelId="{1417D00A-EA89-4142-BDCF-1DA46FDA6442}" type="sibTrans" cxnId="{9138F4BC-D109-4346-BE37-CDB281287E35}">
      <dgm:prSet/>
      <dgm:spPr/>
      <dgm:t>
        <a:bodyPr/>
        <a:lstStyle/>
        <a:p>
          <a:endParaRPr lang="en-GB"/>
        </a:p>
      </dgm:t>
    </dgm:pt>
    <dgm:pt modelId="{C82DAF15-3417-4735-BBA6-65A9CE878754}">
      <dgm:prSet phldrT="[Texte]"/>
      <dgm:spPr/>
      <dgm:t>
        <a:bodyPr/>
        <a:lstStyle/>
        <a:p>
          <a:r>
            <a:rPr lang="fr-BE" dirty="0"/>
            <a:t>Export </a:t>
          </a:r>
          <a:endParaRPr lang="en-GB" dirty="0"/>
        </a:p>
      </dgm:t>
    </dgm:pt>
    <dgm:pt modelId="{5D36654D-FE95-483F-9A7E-581AAA31347F}" type="parTrans" cxnId="{48C65D76-8FDE-4448-92BF-30777FA13D3A}">
      <dgm:prSet/>
      <dgm:spPr/>
      <dgm:t>
        <a:bodyPr/>
        <a:lstStyle/>
        <a:p>
          <a:endParaRPr lang="en-GB"/>
        </a:p>
      </dgm:t>
    </dgm:pt>
    <dgm:pt modelId="{8F545126-63DD-45CA-87FD-3BF1ACA6C1EE}" type="sibTrans" cxnId="{48C65D76-8FDE-4448-92BF-30777FA13D3A}">
      <dgm:prSet/>
      <dgm:spPr/>
      <dgm:t>
        <a:bodyPr/>
        <a:lstStyle/>
        <a:p>
          <a:endParaRPr lang="en-GB"/>
        </a:p>
      </dgm:t>
    </dgm:pt>
    <dgm:pt modelId="{14A4C0C1-412E-4057-937F-31207934862C}" type="pres">
      <dgm:prSet presAssocID="{511FFD51-1333-49B1-9306-4E4BBC421D0F}" presName="outerComposite" presStyleCnt="0">
        <dgm:presLayoutVars>
          <dgm:chMax val="5"/>
          <dgm:dir/>
          <dgm:resizeHandles val="exact"/>
        </dgm:presLayoutVars>
      </dgm:prSet>
      <dgm:spPr/>
    </dgm:pt>
    <dgm:pt modelId="{7FD162EC-511B-4107-B07C-80CD45A9BE7E}" type="pres">
      <dgm:prSet presAssocID="{511FFD51-1333-49B1-9306-4E4BBC421D0F}" presName="dummyMaxCanvas" presStyleCnt="0">
        <dgm:presLayoutVars/>
      </dgm:prSet>
      <dgm:spPr/>
    </dgm:pt>
    <dgm:pt modelId="{5EDE2D12-9B1D-4787-B7A0-B4366F31143C}" type="pres">
      <dgm:prSet presAssocID="{511FFD51-1333-49B1-9306-4E4BBC421D0F}" presName="FiveNodes_1" presStyleLbl="node1" presStyleIdx="0" presStyleCnt="5">
        <dgm:presLayoutVars>
          <dgm:bulletEnabled val="1"/>
        </dgm:presLayoutVars>
      </dgm:prSet>
      <dgm:spPr/>
    </dgm:pt>
    <dgm:pt modelId="{F26501BE-612D-437E-BC6A-DB68A78F067B}" type="pres">
      <dgm:prSet presAssocID="{511FFD51-1333-49B1-9306-4E4BBC421D0F}" presName="FiveNodes_2" presStyleLbl="node1" presStyleIdx="1" presStyleCnt="5">
        <dgm:presLayoutVars>
          <dgm:bulletEnabled val="1"/>
        </dgm:presLayoutVars>
      </dgm:prSet>
      <dgm:spPr/>
    </dgm:pt>
    <dgm:pt modelId="{3EB0F312-C7A2-4AB9-A4EF-9A28AFD1502A}" type="pres">
      <dgm:prSet presAssocID="{511FFD51-1333-49B1-9306-4E4BBC421D0F}" presName="FiveNodes_3" presStyleLbl="node1" presStyleIdx="2" presStyleCnt="5">
        <dgm:presLayoutVars>
          <dgm:bulletEnabled val="1"/>
        </dgm:presLayoutVars>
      </dgm:prSet>
      <dgm:spPr/>
    </dgm:pt>
    <dgm:pt modelId="{BD5BC770-BE4E-4479-92D2-31B299F20D37}" type="pres">
      <dgm:prSet presAssocID="{511FFD51-1333-49B1-9306-4E4BBC421D0F}" presName="FiveNodes_4" presStyleLbl="node1" presStyleIdx="3" presStyleCnt="5">
        <dgm:presLayoutVars>
          <dgm:bulletEnabled val="1"/>
        </dgm:presLayoutVars>
      </dgm:prSet>
      <dgm:spPr/>
    </dgm:pt>
    <dgm:pt modelId="{F3F53E6C-A14C-4FBE-AA76-EA20D0BD4782}" type="pres">
      <dgm:prSet presAssocID="{511FFD51-1333-49B1-9306-4E4BBC421D0F}" presName="FiveNodes_5" presStyleLbl="node1" presStyleIdx="4" presStyleCnt="5">
        <dgm:presLayoutVars>
          <dgm:bulletEnabled val="1"/>
        </dgm:presLayoutVars>
      </dgm:prSet>
      <dgm:spPr/>
    </dgm:pt>
    <dgm:pt modelId="{52FE422F-0DB4-4F0C-BAB4-66E0C43D03A6}" type="pres">
      <dgm:prSet presAssocID="{511FFD51-1333-49B1-9306-4E4BBC421D0F}" presName="FiveConn_1-2" presStyleLbl="fgAccFollowNode1" presStyleIdx="0" presStyleCnt="4">
        <dgm:presLayoutVars>
          <dgm:bulletEnabled val="1"/>
        </dgm:presLayoutVars>
      </dgm:prSet>
      <dgm:spPr/>
    </dgm:pt>
    <dgm:pt modelId="{2CB69BA5-D7C3-43E8-93D4-48666A51CD61}" type="pres">
      <dgm:prSet presAssocID="{511FFD51-1333-49B1-9306-4E4BBC421D0F}" presName="FiveConn_2-3" presStyleLbl="fgAccFollowNode1" presStyleIdx="1" presStyleCnt="4">
        <dgm:presLayoutVars>
          <dgm:bulletEnabled val="1"/>
        </dgm:presLayoutVars>
      </dgm:prSet>
      <dgm:spPr/>
    </dgm:pt>
    <dgm:pt modelId="{C6C89F87-88C7-47E7-8C26-41CACFCB57FD}" type="pres">
      <dgm:prSet presAssocID="{511FFD51-1333-49B1-9306-4E4BBC421D0F}" presName="FiveConn_3-4" presStyleLbl="fgAccFollowNode1" presStyleIdx="2" presStyleCnt="4">
        <dgm:presLayoutVars>
          <dgm:bulletEnabled val="1"/>
        </dgm:presLayoutVars>
      </dgm:prSet>
      <dgm:spPr/>
    </dgm:pt>
    <dgm:pt modelId="{F92F8824-19B7-44DC-8A40-3F0C99EBD130}" type="pres">
      <dgm:prSet presAssocID="{511FFD51-1333-49B1-9306-4E4BBC421D0F}" presName="FiveConn_4-5" presStyleLbl="fgAccFollowNode1" presStyleIdx="3" presStyleCnt="4">
        <dgm:presLayoutVars>
          <dgm:bulletEnabled val="1"/>
        </dgm:presLayoutVars>
      </dgm:prSet>
      <dgm:spPr/>
    </dgm:pt>
    <dgm:pt modelId="{08440F71-645C-493F-B8D5-352C91047EA6}" type="pres">
      <dgm:prSet presAssocID="{511FFD51-1333-49B1-9306-4E4BBC421D0F}" presName="FiveNodes_1_text" presStyleLbl="node1" presStyleIdx="4" presStyleCnt="5">
        <dgm:presLayoutVars>
          <dgm:bulletEnabled val="1"/>
        </dgm:presLayoutVars>
      </dgm:prSet>
      <dgm:spPr/>
    </dgm:pt>
    <dgm:pt modelId="{0F67BBB5-1A56-4929-8BB8-D613EC22EB9A}" type="pres">
      <dgm:prSet presAssocID="{511FFD51-1333-49B1-9306-4E4BBC421D0F}" presName="FiveNodes_2_text" presStyleLbl="node1" presStyleIdx="4" presStyleCnt="5">
        <dgm:presLayoutVars>
          <dgm:bulletEnabled val="1"/>
        </dgm:presLayoutVars>
      </dgm:prSet>
      <dgm:spPr/>
    </dgm:pt>
    <dgm:pt modelId="{865CD42D-DA42-48F6-8D0D-35936F67771A}" type="pres">
      <dgm:prSet presAssocID="{511FFD51-1333-49B1-9306-4E4BBC421D0F}" presName="FiveNodes_3_text" presStyleLbl="node1" presStyleIdx="4" presStyleCnt="5">
        <dgm:presLayoutVars>
          <dgm:bulletEnabled val="1"/>
        </dgm:presLayoutVars>
      </dgm:prSet>
      <dgm:spPr/>
    </dgm:pt>
    <dgm:pt modelId="{BF1D48E6-087D-4EAD-BB6B-E1298BCAD736}" type="pres">
      <dgm:prSet presAssocID="{511FFD51-1333-49B1-9306-4E4BBC421D0F}" presName="FiveNodes_4_text" presStyleLbl="node1" presStyleIdx="4" presStyleCnt="5">
        <dgm:presLayoutVars>
          <dgm:bulletEnabled val="1"/>
        </dgm:presLayoutVars>
      </dgm:prSet>
      <dgm:spPr/>
    </dgm:pt>
    <dgm:pt modelId="{5F87E2F3-939A-4C84-84D5-39741D052401}" type="pres">
      <dgm:prSet presAssocID="{511FFD51-1333-49B1-9306-4E4BBC421D0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2073607-C17E-4CD3-924C-15BD9DD206C1}" type="presOf" srcId="{8AE7C8FB-7DA2-478D-A787-B72E482A8169}" destId="{2CB69BA5-D7C3-43E8-93D4-48666A51CD61}" srcOrd="0" destOrd="0" presId="urn:microsoft.com/office/officeart/2005/8/layout/vProcess5"/>
    <dgm:cxn modelId="{9B785017-F0E5-4176-AB7D-E6A706CE530B}" type="presOf" srcId="{0072EA07-DB79-43AC-B368-6EE4537125EC}" destId="{BD5BC770-BE4E-4479-92D2-31B299F20D37}" srcOrd="0" destOrd="0" presId="urn:microsoft.com/office/officeart/2005/8/layout/vProcess5"/>
    <dgm:cxn modelId="{6963BA2C-BB47-45FA-8C1C-F79FDC0B8737}" type="presOf" srcId="{148C4F69-8E57-491D-BE95-A64015F249FB}" destId="{C6C89F87-88C7-47E7-8C26-41CACFCB57FD}" srcOrd="0" destOrd="0" presId="urn:microsoft.com/office/officeart/2005/8/layout/vProcess5"/>
    <dgm:cxn modelId="{A6B9FB2E-8862-410C-97F0-701B0689E7E1}" type="presOf" srcId="{511FFD51-1333-49B1-9306-4E4BBC421D0F}" destId="{14A4C0C1-412E-4057-937F-31207934862C}" srcOrd="0" destOrd="0" presId="urn:microsoft.com/office/officeart/2005/8/layout/vProcess5"/>
    <dgm:cxn modelId="{BEC27761-57E4-4665-B904-26204199708E}" type="presOf" srcId="{0072EA07-DB79-43AC-B368-6EE4537125EC}" destId="{BF1D48E6-087D-4EAD-BB6B-E1298BCAD736}" srcOrd="1" destOrd="0" presId="urn:microsoft.com/office/officeart/2005/8/layout/vProcess5"/>
    <dgm:cxn modelId="{F9ACF966-B22B-4D75-B8AE-D2C9E327A604}" type="presOf" srcId="{1417D00A-EA89-4142-BDCF-1DA46FDA6442}" destId="{F92F8824-19B7-44DC-8A40-3F0C99EBD130}" srcOrd="0" destOrd="0" presId="urn:microsoft.com/office/officeart/2005/8/layout/vProcess5"/>
    <dgm:cxn modelId="{363D8F4D-1312-45B7-AF49-85F34A352753}" type="presOf" srcId="{AB65029E-F2E6-47A6-9E90-B67D5724DFF4}" destId="{08440F71-645C-493F-B8D5-352C91047EA6}" srcOrd="1" destOrd="0" presId="urn:microsoft.com/office/officeart/2005/8/layout/vProcess5"/>
    <dgm:cxn modelId="{2F7A4374-8F38-42A0-A05B-F5AF5AA53788}" type="presOf" srcId="{1698FC44-79BE-467D-B4DF-C25A79DAEEFC}" destId="{3EB0F312-C7A2-4AB9-A4EF-9A28AFD1502A}" srcOrd="0" destOrd="0" presId="urn:microsoft.com/office/officeart/2005/8/layout/vProcess5"/>
    <dgm:cxn modelId="{48C65D76-8FDE-4448-92BF-30777FA13D3A}" srcId="{511FFD51-1333-49B1-9306-4E4BBC421D0F}" destId="{C82DAF15-3417-4735-BBA6-65A9CE878754}" srcOrd="4" destOrd="0" parTransId="{5D36654D-FE95-483F-9A7E-581AAA31347F}" sibTransId="{8F545126-63DD-45CA-87FD-3BF1ACA6C1EE}"/>
    <dgm:cxn modelId="{C8A10B94-9620-4ECD-B194-B3634EBFF78C}" srcId="{511FFD51-1333-49B1-9306-4E4BBC421D0F}" destId="{AB65029E-F2E6-47A6-9E90-B67D5724DFF4}" srcOrd="0" destOrd="0" parTransId="{27B2E6CC-238E-4BCB-83CB-BC28684A9C51}" sibTransId="{DC2575B3-D231-405B-ABDA-0F17B55A71A1}"/>
    <dgm:cxn modelId="{947E78A5-BD86-4F79-9BE9-4BC92327C83F}" srcId="{511FFD51-1333-49B1-9306-4E4BBC421D0F}" destId="{75C63A89-3E37-46C0-B2A5-E7E4D443276C}" srcOrd="1" destOrd="0" parTransId="{D30B0491-2A27-43E8-92C7-D7DBEDD8B914}" sibTransId="{8AE7C8FB-7DA2-478D-A787-B72E482A8169}"/>
    <dgm:cxn modelId="{8B9CF7B2-39ED-4527-B7F6-46FE310478D3}" type="presOf" srcId="{DC2575B3-D231-405B-ABDA-0F17B55A71A1}" destId="{52FE422F-0DB4-4F0C-BAB4-66E0C43D03A6}" srcOrd="0" destOrd="0" presId="urn:microsoft.com/office/officeart/2005/8/layout/vProcess5"/>
    <dgm:cxn modelId="{9138F4BC-D109-4346-BE37-CDB281287E35}" srcId="{511FFD51-1333-49B1-9306-4E4BBC421D0F}" destId="{0072EA07-DB79-43AC-B368-6EE4537125EC}" srcOrd="3" destOrd="0" parTransId="{619C1F1A-DFA0-4449-9BA4-DF1E1D6331F7}" sibTransId="{1417D00A-EA89-4142-BDCF-1DA46FDA6442}"/>
    <dgm:cxn modelId="{12705CCC-8672-4C17-A708-58867143FEC0}" srcId="{511FFD51-1333-49B1-9306-4E4BBC421D0F}" destId="{1698FC44-79BE-467D-B4DF-C25A79DAEEFC}" srcOrd="2" destOrd="0" parTransId="{E02E3289-08E1-4438-8554-D886F988B1FD}" sibTransId="{148C4F69-8E57-491D-BE95-A64015F249FB}"/>
    <dgm:cxn modelId="{E65544CD-E765-456B-859C-4393910DCC62}" type="presOf" srcId="{C82DAF15-3417-4735-BBA6-65A9CE878754}" destId="{F3F53E6C-A14C-4FBE-AA76-EA20D0BD4782}" srcOrd="0" destOrd="0" presId="urn:microsoft.com/office/officeart/2005/8/layout/vProcess5"/>
    <dgm:cxn modelId="{8B21D8D6-C7E5-4F90-899F-2F9DC2A187D2}" type="presOf" srcId="{C82DAF15-3417-4735-BBA6-65A9CE878754}" destId="{5F87E2F3-939A-4C84-84D5-39741D052401}" srcOrd="1" destOrd="0" presId="urn:microsoft.com/office/officeart/2005/8/layout/vProcess5"/>
    <dgm:cxn modelId="{27DDB2E9-2F45-4B80-9DDA-7D955C32CFCC}" type="presOf" srcId="{75C63A89-3E37-46C0-B2A5-E7E4D443276C}" destId="{F26501BE-612D-437E-BC6A-DB68A78F067B}" srcOrd="0" destOrd="0" presId="urn:microsoft.com/office/officeart/2005/8/layout/vProcess5"/>
    <dgm:cxn modelId="{432DB0EC-8807-4682-9ECB-E08C435E3776}" type="presOf" srcId="{75C63A89-3E37-46C0-B2A5-E7E4D443276C}" destId="{0F67BBB5-1A56-4929-8BB8-D613EC22EB9A}" srcOrd="1" destOrd="0" presId="urn:microsoft.com/office/officeart/2005/8/layout/vProcess5"/>
    <dgm:cxn modelId="{E5EA21F1-E21D-4832-A906-6AC1B379FC46}" type="presOf" srcId="{AB65029E-F2E6-47A6-9E90-B67D5724DFF4}" destId="{5EDE2D12-9B1D-4787-B7A0-B4366F31143C}" srcOrd="0" destOrd="0" presId="urn:microsoft.com/office/officeart/2005/8/layout/vProcess5"/>
    <dgm:cxn modelId="{D78999FB-5BF4-448E-B878-1404CAA32366}" type="presOf" srcId="{1698FC44-79BE-467D-B4DF-C25A79DAEEFC}" destId="{865CD42D-DA42-48F6-8D0D-35936F67771A}" srcOrd="1" destOrd="0" presId="urn:microsoft.com/office/officeart/2005/8/layout/vProcess5"/>
    <dgm:cxn modelId="{4309E27A-67AE-4E22-A0AA-30B91C00B060}" type="presParOf" srcId="{14A4C0C1-412E-4057-937F-31207934862C}" destId="{7FD162EC-511B-4107-B07C-80CD45A9BE7E}" srcOrd="0" destOrd="0" presId="urn:microsoft.com/office/officeart/2005/8/layout/vProcess5"/>
    <dgm:cxn modelId="{FCB08791-9C07-4A38-9A39-2CFB05071B38}" type="presParOf" srcId="{14A4C0C1-412E-4057-937F-31207934862C}" destId="{5EDE2D12-9B1D-4787-B7A0-B4366F31143C}" srcOrd="1" destOrd="0" presId="urn:microsoft.com/office/officeart/2005/8/layout/vProcess5"/>
    <dgm:cxn modelId="{5C360FE9-1ED8-4AAA-82D0-31123005323F}" type="presParOf" srcId="{14A4C0C1-412E-4057-937F-31207934862C}" destId="{F26501BE-612D-437E-BC6A-DB68A78F067B}" srcOrd="2" destOrd="0" presId="urn:microsoft.com/office/officeart/2005/8/layout/vProcess5"/>
    <dgm:cxn modelId="{2134C4D0-82AD-4D37-B575-E697D4ACCD80}" type="presParOf" srcId="{14A4C0C1-412E-4057-937F-31207934862C}" destId="{3EB0F312-C7A2-4AB9-A4EF-9A28AFD1502A}" srcOrd="3" destOrd="0" presId="urn:microsoft.com/office/officeart/2005/8/layout/vProcess5"/>
    <dgm:cxn modelId="{1EF7BEF8-505C-40BA-9D18-35D3A49189F5}" type="presParOf" srcId="{14A4C0C1-412E-4057-937F-31207934862C}" destId="{BD5BC770-BE4E-4479-92D2-31B299F20D37}" srcOrd="4" destOrd="0" presId="urn:microsoft.com/office/officeart/2005/8/layout/vProcess5"/>
    <dgm:cxn modelId="{40531928-593E-4F03-B19A-2BA7D2390054}" type="presParOf" srcId="{14A4C0C1-412E-4057-937F-31207934862C}" destId="{F3F53E6C-A14C-4FBE-AA76-EA20D0BD4782}" srcOrd="5" destOrd="0" presId="urn:microsoft.com/office/officeart/2005/8/layout/vProcess5"/>
    <dgm:cxn modelId="{99C99121-203D-4453-B4E2-DFBDCEBE4C3D}" type="presParOf" srcId="{14A4C0C1-412E-4057-937F-31207934862C}" destId="{52FE422F-0DB4-4F0C-BAB4-66E0C43D03A6}" srcOrd="6" destOrd="0" presId="urn:microsoft.com/office/officeart/2005/8/layout/vProcess5"/>
    <dgm:cxn modelId="{B9A1F377-A7A8-4FC5-B965-194491A1C225}" type="presParOf" srcId="{14A4C0C1-412E-4057-937F-31207934862C}" destId="{2CB69BA5-D7C3-43E8-93D4-48666A51CD61}" srcOrd="7" destOrd="0" presId="urn:microsoft.com/office/officeart/2005/8/layout/vProcess5"/>
    <dgm:cxn modelId="{C34667BF-60D6-4C66-8306-75704DD5417B}" type="presParOf" srcId="{14A4C0C1-412E-4057-937F-31207934862C}" destId="{C6C89F87-88C7-47E7-8C26-41CACFCB57FD}" srcOrd="8" destOrd="0" presId="urn:microsoft.com/office/officeart/2005/8/layout/vProcess5"/>
    <dgm:cxn modelId="{B14E028C-EBED-4124-8CBF-DC7C6A02BFAF}" type="presParOf" srcId="{14A4C0C1-412E-4057-937F-31207934862C}" destId="{F92F8824-19B7-44DC-8A40-3F0C99EBD130}" srcOrd="9" destOrd="0" presId="urn:microsoft.com/office/officeart/2005/8/layout/vProcess5"/>
    <dgm:cxn modelId="{F1A4EE3C-9888-45DF-AECE-4609FEFD0325}" type="presParOf" srcId="{14A4C0C1-412E-4057-937F-31207934862C}" destId="{08440F71-645C-493F-B8D5-352C91047EA6}" srcOrd="10" destOrd="0" presId="urn:microsoft.com/office/officeart/2005/8/layout/vProcess5"/>
    <dgm:cxn modelId="{E42665A5-0C52-4DB1-AE0F-08655E938F60}" type="presParOf" srcId="{14A4C0C1-412E-4057-937F-31207934862C}" destId="{0F67BBB5-1A56-4929-8BB8-D613EC22EB9A}" srcOrd="11" destOrd="0" presId="urn:microsoft.com/office/officeart/2005/8/layout/vProcess5"/>
    <dgm:cxn modelId="{1DEB63A5-2756-4F0A-9A19-4206ACB72335}" type="presParOf" srcId="{14A4C0C1-412E-4057-937F-31207934862C}" destId="{865CD42D-DA42-48F6-8D0D-35936F67771A}" srcOrd="12" destOrd="0" presId="urn:microsoft.com/office/officeart/2005/8/layout/vProcess5"/>
    <dgm:cxn modelId="{8E3B8667-B7B6-4764-8F09-E9CF6A9FF4F1}" type="presParOf" srcId="{14A4C0C1-412E-4057-937F-31207934862C}" destId="{BF1D48E6-087D-4EAD-BB6B-E1298BCAD736}" srcOrd="13" destOrd="0" presId="urn:microsoft.com/office/officeart/2005/8/layout/vProcess5"/>
    <dgm:cxn modelId="{B9D28977-DF74-4D5D-8376-BEED14F837D9}" type="presParOf" srcId="{14A4C0C1-412E-4057-937F-31207934862C}" destId="{5F87E2F3-939A-4C84-84D5-39741D0524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1FFD51-1333-49B1-9306-4E4BBC421D0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65029E-F2E6-47A6-9E90-B67D5724DFF4}">
      <dgm:prSet phldrT="[Texte]"/>
      <dgm:spPr/>
      <dgm:t>
        <a:bodyPr/>
        <a:lstStyle/>
        <a:p>
          <a:r>
            <a:rPr lang="fr-BE" dirty="0"/>
            <a:t>Project and sampling design</a:t>
          </a:r>
          <a:endParaRPr lang="en-GB" dirty="0"/>
        </a:p>
      </dgm:t>
    </dgm:pt>
    <dgm:pt modelId="{27B2E6CC-238E-4BCB-83CB-BC28684A9C51}" type="parTrans" cxnId="{C8A10B94-9620-4ECD-B194-B3634EBFF78C}">
      <dgm:prSet/>
      <dgm:spPr/>
      <dgm:t>
        <a:bodyPr/>
        <a:lstStyle/>
        <a:p>
          <a:endParaRPr lang="en-GB"/>
        </a:p>
      </dgm:t>
    </dgm:pt>
    <dgm:pt modelId="{DC2575B3-D231-405B-ABDA-0F17B55A71A1}" type="sibTrans" cxnId="{C8A10B94-9620-4ECD-B194-B3634EBFF78C}">
      <dgm:prSet/>
      <dgm:spPr/>
      <dgm:t>
        <a:bodyPr/>
        <a:lstStyle/>
        <a:p>
          <a:endParaRPr lang="en-GB"/>
        </a:p>
      </dgm:t>
    </dgm:pt>
    <dgm:pt modelId="{75C63A89-3E37-46C0-B2A5-E7E4D443276C}">
      <dgm:prSet phldrT="[Texte]"/>
      <dgm:spPr/>
      <dgm:t>
        <a:bodyPr/>
        <a:lstStyle/>
        <a:p>
          <a:r>
            <a:rPr lang="fr-BE" dirty="0"/>
            <a:t>Cameras in the </a:t>
          </a:r>
          <a:r>
            <a:rPr lang="fr-BE" dirty="0" err="1"/>
            <a:t>field</a:t>
          </a:r>
          <a:endParaRPr lang="en-GB" dirty="0"/>
        </a:p>
      </dgm:t>
    </dgm:pt>
    <dgm:pt modelId="{D30B0491-2A27-43E8-92C7-D7DBEDD8B914}" type="parTrans" cxnId="{947E78A5-BD86-4F79-9BE9-4BC92327C83F}">
      <dgm:prSet/>
      <dgm:spPr/>
      <dgm:t>
        <a:bodyPr/>
        <a:lstStyle/>
        <a:p>
          <a:endParaRPr lang="en-GB"/>
        </a:p>
      </dgm:t>
    </dgm:pt>
    <dgm:pt modelId="{8AE7C8FB-7DA2-478D-A787-B72E482A8169}" type="sibTrans" cxnId="{947E78A5-BD86-4F79-9BE9-4BC92327C83F}">
      <dgm:prSet/>
      <dgm:spPr/>
      <dgm:t>
        <a:bodyPr/>
        <a:lstStyle/>
        <a:p>
          <a:endParaRPr lang="en-GB"/>
        </a:p>
      </dgm:t>
    </dgm:pt>
    <dgm:pt modelId="{1698FC44-79BE-467D-B4DF-C25A79DAEEFC}">
      <dgm:prSet phldrT="[Texte]"/>
      <dgm:spPr/>
      <dgm:t>
        <a:bodyPr/>
        <a:lstStyle/>
        <a:p>
          <a:r>
            <a:rPr lang="fr-BE" dirty="0"/>
            <a:t>Import </a:t>
          </a:r>
          <a:r>
            <a:rPr lang="fr-BE" dirty="0" err="1"/>
            <a:t>into</a:t>
          </a:r>
          <a:r>
            <a:rPr lang="fr-BE" dirty="0"/>
            <a:t> agouti</a:t>
          </a:r>
          <a:endParaRPr lang="en-GB" dirty="0"/>
        </a:p>
      </dgm:t>
    </dgm:pt>
    <dgm:pt modelId="{E02E3289-08E1-4438-8554-D886F988B1FD}" type="parTrans" cxnId="{12705CCC-8672-4C17-A708-58867143FEC0}">
      <dgm:prSet/>
      <dgm:spPr/>
      <dgm:t>
        <a:bodyPr/>
        <a:lstStyle/>
        <a:p>
          <a:endParaRPr lang="en-GB"/>
        </a:p>
      </dgm:t>
    </dgm:pt>
    <dgm:pt modelId="{148C4F69-8E57-491D-BE95-A64015F249FB}" type="sibTrans" cxnId="{12705CCC-8672-4C17-A708-58867143FEC0}">
      <dgm:prSet/>
      <dgm:spPr/>
      <dgm:t>
        <a:bodyPr/>
        <a:lstStyle/>
        <a:p>
          <a:endParaRPr lang="en-GB"/>
        </a:p>
      </dgm:t>
    </dgm:pt>
    <dgm:pt modelId="{0072EA07-DB79-43AC-B368-6EE4537125EC}">
      <dgm:prSet phldrT="[Texte]"/>
      <dgm:spPr/>
      <dgm:t>
        <a:bodyPr/>
        <a:lstStyle/>
        <a:p>
          <a:r>
            <a:rPr lang="fr-BE" dirty="0"/>
            <a:t>Annotation </a:t>
          </a:r>
          <a:endParaRPr lang="en-GB" dirty="0"/>
        </a:p>
      </dgm:t>
    </dgm:pt>
    <dgm:pt modelId="{619C1F1A-DFA0-4449-9BA4-DF1E1D6331F7}" type="parTrans" cxnId="{9138F4BC-D109-4346-BE37-CDB281287E35}">
      <dgm:prSet/>
      <dgm:spPr/>
      <dgm:t>
        <a:bodyPr/>
        <a:lstStyle/>
        <a:p>
          <a:endParaRPr lang="en-GB"/>
        </a:p>
      </dgm:t>
    </dgm:pt>
    <dgm:pt modelId="{1417D00A-EA89-4142-BDCF-1DA46FDA6442}" type="sibTrans" cxnId="{9138F4BC-D109-4346-BE37-CDB281287E35}">
      <dgm:prSet/>
      <dgm:spPr/>
      <dgm:t>
        <a:bodyPr/>
        <a:lstStyle/>
        <a:p>
          <a:endParaRPr lang="en-GB"/>
        </a:p>
      </dgm:t>
    </dgm:pt>
    <dgm:pt modelId="{C82DAF15-3417-4735-BBA6-65A9CE878754}">
      <dgm:prSet phldrT="[Texte]"/>
      <dgm:spPr/>
      <dgm:t>
        <a:bodyPr/>
        <a:lstStyle/>
        <a:p>
          <a:r>
            <a:rPr lang="fr-BE" dirty="0"/>
            <a:t>Export </a:t>
          </a:r>
          <a:endParaRPr lang="en-GB" dirty="0"/>
        </a:p>
      </dgm:t>
    </dgm:pt>
    <dgm:pt modelId="{5D36654D-FE95-483F-9A7E-581AAA31347F}" type="parTrans" cxnId="{48C65D76-8FDE-4448-92BF-30777FA13D3A}">
      <dgm:prSet/>
      <dgm:spPr/>
      <dgm:t>
        <a:bodyPr/>
        <a:lstStyle/>
        <a:p>
          <a:endParaRPr lang="en-GB"/>
        </a:p>
      </dgm:t>
    </dgm:pt>
    <dgm:pt modelId="{8F545126-63DD-45CA-87FD-3BF1ACA6C1EE}" type="sibTrans" cxnId="{48C65D76-8FDE-4448-92BF-30777FA13D3A}">
      <dgm:prSet/>
      <dgm:spPr/>
      <dgm:t>
        <a:bodyPr/>
        <a:lstStyle/>
        <a:p>
          <a:endParaRPr lang="en-GB"/>
        </a:p>
      </dgm:t>
    </dgm:pt>
    <dgm:pt modelId="{14A4C0C1-412E-4057-937F-31207934862C}" type="pres">
      <dgm:prSet presAssocID="{511FFD51-1333-49B1-9306-4E4BBC421D0F}" presName="outerComposite" presStyleCnt="0">
        <dgm:presLayoutVars>
          <dgm:chMax val="5"/>
          <dgm:dir/>
          <dgm:resizeHandles val="exact"/>
        </dgm:presLayoutVars>
      </dgm:prSet>
      <dgm:spPr/>
    </dgm:pt>
    <dgm:pt modelId="{7FD162EC-511B-4107-B07C-80CD45A9BE7E}" type="pres">
      <dgm:prSet presAssocID="{511FFD51-1333-49B1-9306-4E4BBC421D0F}" presName="dummyMaxCanvas" presStyleCnt="0">
        <dgm:presLayoutVars/>
      </dgm:prSet>
      <dgm:spPr/>
    </dgm:pt>
    <dgm:pt modelId="{5EDE2D12-9B1D-4787-B7A0-B4366F31143C}" type="pres">
      <dgm:prSet presAssocID="{511FFD51-1333-49B1-9306-4E4BBC421D0F}" presName="FiveNodes_1" presStyleLbl="node1" presStyleIdx="0" presStyleCnt="5">
        <dgm:presLayoutVars>
          <dgm:bulletEnabled val="1"/>
        </dgm:presLayoutVars>
      </dgm:prSet>
      <dgm:spPr/>
    </dgm:pt>
    <dgm:pt modelId="{F26501BE-612D-437E-BC6A-DB68A78F067B}" type="pres">
      <dgm:prSet presAssocID="{511FFD51-1333-49B1-9306-4E4BBC421D0F}" presName="FiveNodes_2" presStyleLbl="node1" presStyleIdx="1" presStyleCnt="5">
        <dgm:presLayoutVars>
          <dgm:bulletEnabled val="1"/>
        </dgm:presLayoutVars>
      </dgm:prSet>
      <dgm:spPr/>
    </dgm:pt>
    <dgm:pt modelId="{3EB0F312-C7A2-4AB9-A4EF-9A28AFD1502A}" type="pres">
      <dgm:prSet presAssocID="{511FFD51-1333-49B1-9306-4E4BBC421D0F}" presName="FiveNodes_3" presStyleLbl="node1" presStyleIdx="2" presStyleCnt="5">
        <dgm:presLayoutVars>
          <dgm:bulletEnabled val="1"/>
        </dgm:presLayoutVars>
      </dgm:prSet>
      <dgm:spPr/>
    </dgm:pt>
    <dgm:pt modelId="{BD5BC770-BE4E-4479-92D2-31B299F20D37}" type="pres">
      <dgm:prSet presAssocID="{511FFD51-1333-49B1-9306-4E4BBC421D0F}" presName="FiveNodes_4" presStyleLbl="node1" presStyleIdx="3" presStyleCnt="5">
        <dgm:presLayoutVars>
          <dgm:bulletEnabled val="1"/>
        </dgm:presLayoutVars>
      </dgm:prSet>
      <dgm:spPr/>
    </dgm:pt>
    <dgm:pt modelId="{F3F53E6C-A14C-4FBE-AA76-EA20D0BD4782}" type="pres">
      <dgm:prSet presAssocID="{511FFD51-1333-49B1-9306-4E4BBC421D0F}" presName="FiveNodes_5" presStyleLbl="node1" presStyleIdx="4" presStyleCnt="5">
        <dgm:presLayoutVars>
          <dgm:bulletEnabled val="1"/>
        </dgm:presLayoutVars>
      </dgm:prSet>
      <dgm:spPr/>
    </dgm:pt>
    <dgm:pt modelId="{52FE422F-0DB4-4F0C-BAB4-66E0C43D03A6}" type="pres">
      <dgm:prSet presAssocID="{511FFD51-1333-49B1-9306-4E4BBC421D0F}" presName="FiveConn_1-2" presStyleLbl="fgAccFollowNode1" presStyleIdx="0" presStyleCnt="4">
        <dgm:presLayoutVars>
          <dgm:bulletEnabled val="1"/>
        </dgm:presLayoutVars>
      </dgm:prSet>
      <dgm:spPr/>
    </dgm:pt>
    <dgm:pt modelId="{2CB69BA5-D7C3-43E8-93D4-48666A51CD61}" type="pres">
      <dgm:prSet presAssocID="{511FFD51-1333-49B1-9306-4E4BBC421D0F}" presName="FiveConn_2-3" presStyleLbl="fgAccFollowNode1" presStyleIdx="1" presStyleCnt="4">
        <dgm:presLayoutVars>
          <dgm:bulletEnabled val="1"/>
        </dgm:presLayoutVars>
      </dgm:prSet>
      <dgm:spPr/>
    </dgm:pt>
    <dgm:pt modelId="{C6C89F87-88C7-47E7-8C26-41CACFCB57FD}" type="pres">
      <dgm:prSet presAssocID="{511FFD51-1333-49B1-9306-4E4BBC421D0F}" presName="FiveConn_3-4" presStyleLbl="fgAccFollowNode1" presStyleIdx="2" presStyleCnt="4">
        <dgm:presLayoutVars>
          <dgm:bulletEnabled val="1"/>
        </dgm:presLayoutVars>
      </dgm:prSet>
      <dgm:spPr/>
    </dgm:pt>
    <dgm:pt modelId="{F92F8824-19B7-44DC-8A40-3F0C99EBD130}" type="pres">
      <dgm:prSet presAssocID="{511FFD51-1333-49B1-9306-4E4BBC421D0F}" presName="FiveConn_4-5" presStyleLbl="fgAccFollowNode1" presStyleIdx="3" presStyleCnt="4">
        <dgm:presLayoutVars>
          <dgm:bulletEnabled val="1"/>
        </dgm:presLayoutVars>
      </dgm:prSet>
      <dgm:spPr/>
    </dgm:pt>
    <dgm:pt modelId="{08440F71-645C-493F-B8D5-352C91047EA6}" type="pres">
      <dgm:prSet presAssocID="{511FFD51-1333-49B1-9306-4E4BBC421D0F}" presName="FiveNodes_1_text" presStyleLbl="node1" presStyleIdx="4" presStyleCnt="5">
        <dgm:presLayoutVars>
          <dgm:bulletEnabled val="1"/>
        </dgm:presLayoutVars>
      </dgm:prSet>
      <dgm:spPr/>
    </dgm:pt>
    <dgm:pt modelId="{0F67BBB5-1A56-4929-8BB8-D613EC22EB9A}" type="pres">
      <dgm:prSet presAssocID="{511FFD51-1333-49B1-9306-4E4BBC421D0F}" presName="FiveNodes_2_text" presStyleLbl="node1" presStyleIdx="4" presStyleCnt="5">
        <dgm:presLayoutVars>
          <dgm:bulletEnabled val="1"/>
        </dgm:presLayoutVars>
      </dgm:prSet>
      <dgm:spPr/>
    </dgm:pt>
    <dgm:pt modelId="{865CD42D-DA42-48F6-8D0D-35936F67771A}" type="pres">
      <dgm:prSet presAssocID="{511FFD51-1333-49B1-9306-4E4BBC421D0F}" presName="FiveNodes_3_text" presStyleLbl="node1" presStyleIdx="4" presStyleCnt="5">
        <dgm:presLayoutVars>
          <dgm:bulletEnabled val="1"/>
        </dgm:presLayoutVars>
      </dgm:prSet>
      <dgm:spPr/>
    </dgm:pt>
    <dgm:pt modelId="{BF1D48E6-087D-4EAD-BB6B-E1298BCAD736}" type="pres">
      <dgm:prSet presAssocID="{511FFD51-1333-49B1-9306-4E4BBC421D0F}" presName="FiveNodes_4_text" presStyleLbl="node1" presStyleIdx="4" presStyleCnt="5">
        <dgm:presLayoutVars>
          <dgm:bulletEnabled val="1"/>
        </dgm:presLayoutVars>
      </dgm:prSet>
      <dgm:spPr/>
    </dgm:pt>
    <dgm:pt modelId="{5F87E2F3-939A-4C84-84D5-39741D052401}" type="pres">
      <dgm:prSet presAssocID="{511FFD51-1333-49B1-9306-4E4BBC421D0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2073607-C17E-4CD3-924C-15BD9DD206C1}" type="presOf" srcId="{8AE7C8FB-7DA2-478D-A787-B72E482A8169}" destId="{2CB69BA5-D7C3-43E8-93D4-48666A51CD61}" srcOrd="0" destOrd="0" presId="urn:microsoft.com/office/officeart/2005/8/layout/vProcess5"/>
    <dgm:cxn modelId="{9B785017-F0E5-4176-AB7D-E6A706CE530B}" type="presOf" srcId="{0072EA07-DB79-43AC-B368-6EE4537125EC}" destId="{BD5BC770-BE4E-4479-92D2-31B299F20D37}" srcOrd="0" destOrd="0" presId="urn:microsoft.com/office/officeart/2005/8/layout/vProcess5"/>
    <dgm:cxn modelId="{6963BA2C-BB47-45FA-8C1C-F79FDC0B8737}" type="presOf" srcId="{148C4F69-8E57-491D-BE95-A64015F249FB}" destId="{C6C89F87-88C7-47E7-8C26-41CACFCB57FD}" srcOrd="0" destOrd="0" presId="urn:microsoft.com/office/officeart/2005/8/layout/vProcess5"/>
    <dgm:cxn modelId="{A6B9FB2E-8862-410C-97F0-701B0689E7E1}" type="presOf" srcId="{511FFD51-1333-49B1-9306-4E4BBC421D0F}" destId="{14A4C0C1-412E-4057-937F-31207934862C}" srcOrd="0" destOrd="0" presId="urn:microsoft.com/office/officeart/2005/8/layout/vProcess5"/>
    <dgm:cxn modelId="{BEC27761-57E4-4665-B904-26204199708E}" type="presOf" srcId="{0072EA07-DB79-43AC-B368-6EE4537125EC}" destId="{BF1D48E6-087D-4EAD-BB6B-E1298BCAD736}" srcOrd="1" destOrd="0" presId="urn:microsoft.com/office/officeart/2005/8/layout/vProcess5"/>
    <dgm:cxn modelId="{F9ACF966-B22B-4D75-B8AE-D2C9E327A604}" type="presOf" srcId="{1417D00A-EA89-4142-BDCF-1DA46FDA6442}" destId="{F92F8824-19B7-44DC-8A40-3F0C99EBD130}" srcOrd="0" destOrd="0" presId="urn:microsoft.com/office/officeart/2005/8/layout/vProcess5"/>
    <dgm:cxn modelId="{363D8F4D-1312-45B7-AF49-85F34A352753}" type="presOf" srcId="{AB65029E-F2E6-47A6-9E90-B67D5724DFF4}" destId="{08440F71-645C-493F-B8D5-352C91047EA6}" srcOrd="1" destOrd="0" presId="urn:microsoft.com/office/officeart/2005/8/layout/vProcess5"/>
    <dgm:cxn modelId="{2F7A4374-8F38-42A0-A05B-F5AF5AA53788}" type="presOf" srcId="{1698FC44-79BE-467D-B4DF-C25A79DAEEFC}" destId="{3EB0F312-C7A2-4AB9-A4EF-9A28AFD1502A}" srcOrd="0" destOrd="0" presId="urn:microsoft.com/office/officeart/2005/8/layout/vProcess5"/>
    <dgm:cxn modelId="{48C65D76-8FDE-4448-92BF-30777FA13D3A}" srcId="{511FFD51-1333-49B1-9306-4E4BBC421D0F}" destId="{C82DAF15-3417-4735-BBA6-65A9CE878754}" srcOrd="4" destOrd="0" parTransId="{5D36654D-FE95-483F-9A7E-581AAA31347F}" sibTransId="{8F545126-63DD-45CA-87FD-3BF1ACA6C1EE}"/>
    <dgm:cxn modelId="{C8A10B94-9620-4ECD-B194-B3634EBFF78C}" srcId="{511FFD51-1333-49B1-9306-4E4BBC421D0F}" destId="{AB65029E-F2E6-47A6-9E90-B67D5724DFF4}" srcOrd="0" destOrd="0" parTransId="{27B2E6CC-238E-4BCB-83CB-BC28684A9C51}" sibTransId="{DC2575B3-D231-405B-ABDA-0F17B55A71A1}"/>
    <dgm:cxn modelId="{947E78A5-BD86-4F79-9BE9-4BC92327C83F}" srcId="{511FFD51-1333-49B1-9306-4E4BBC421D0F}" destId="{75C63A89-3E37-46C0-B2A5-E7E4D443276C}" srcOrd="1" destOrd="0" parTransId="{D30B0491-2A27-43E8-92C7-D7DBEDD8B914}" sibTransId="{8AE7C8FB-7DA2-478D-A787-B72E482A8169}"/>
    <dgm:cxn modelId="{8B9CF7B2-39ED-4527-B7F6-46FE310478D3}" type="presOf" srcId="{DC2575B3-D231-405B-ABDA-0F17B55A71A1}" destId="{52FE422F-0DB4-4F0C-BAB4-66E0C43D03A6}" srcOrd="0" destOrd="0" presId="urn:microsoft.com/office/officeart/2005/8/layout/vProcess5"/>
    <dgm:cxn modelId="{9138F4BC-D109-4346-BE37-CDB281287E35}" srcId="{511FFD51-1333-49B1-9306-4E4BBC421D0F}" destId="{0072EA07-DB79-43AC-B368-6EE4537125EC}" srcOrd="3" destOrd="0" parTransId="{619C1F1A-DFA0-4449-9BA4-DF1E1D6331F7}" sibTransId="{1417D00A-EA89-4142-BDCF-1DA46FDA6442}"/>
    <dgm:cxn modelId="{12705CCC-8672-4C17-A708-58867143FEC0}" srcId="{511FFD51-1333-49B1-9306-4E4BBC421D0F}" destId="{1698FC44-79BE-467D-B4DF-C25A79DAEEFC}" srcOrd="2" destOrd="0" parTransId="{E02E3289-08E1-4438-8554-D886F988B1FD}" sibTransId="{148C4F69-8E57-491D-BE95-A64015F249FB}"/>
    <dgm:cxn modelId="{E65544CD-E765-456B-859C-4393910DCC62}" type="presOf" srcId="{C82DAF15-3417-4735-BBA6-65A9CE878754}" destId="{F3F53E6C-A14C-4FBE-AA76-EA20D0BD4782}" srcOrd="0" destOrd="0" presId="urn:microsoft.com/office/officeart/2005/8/layout/vProcess5"/>
    <dgm:cxn modelId="{8B21D8D6-C7E5-4F90-899F-2F9DC2A187D2}" type="presOf" srcId="{C82DAF15-3417-4735-BBA6-65A9CE878754}" destId="{5F87E2F3-939A-4C84-84D5-39741D052401}" srcOrd="1" destOrd="0" presId="urn:microsoft.com/office/officeart/2005/8/layout/vProcess5"/>
    <dgm:cxn modelId="{27DDB2E9-2F45-4B80-9DDA-7D955C32CFCC}" type="presOf" srcId="{75C63A89-3E37-46C0-B2A5-E7E4D443276C}" destId="{F26501BE-612D-437E-BC6A-DB68A78F067B}" srcOrd="0" destOrd="0" presId="urn:microsoft.com/office/officeart/2005/8/layout/vProcess5"/>
    <dgm:cxn modelId="{432DB0EC-8807-4682-9ECB-E08C435E3776}" type="presOf" srcId="{75C63A89-3E37-46C0-B2A5-E7E4D443276C}" destId="{0F67BBB5-1A56-4929-8BB8-D613EC22EB9A}" srcOrd="1" destOrd="0" presId="urn:microsoft.com/office/officeart/2005/8/layout/vProcess5"/>
    <dgm:cxn modelId="{E5EA21F1-E21D-4832-A906-6AC1B379FC46}" type="presOf" srcId="{AB65029E-F2E6-47A6-9E90-B67D5724DFF4}" destId="{5EDE2D12-9B1D-4787-B7A0-B4366F31143C}" srcOrd="0" destOrd="0" presId="urn:microsoft.com/office/officeart/2005/8/layout/vProcess5"/>
    <dgm:cxn modelId="{D78999FB-5BF4-448E-B878-1404CAA32366}" type="presOf" srcId="{1698FC44-79BE-467D-B4DF-C25A79DAEEFC}" destId="{865CD42D-DA42-48F6-8D0D-35936F67771A}" srcOrd="1" destOrd="0" presId="urn:microsoft.com/office/officeart/2005/8/layout/vProcess5"/>
    <dgm:cxn modelId="{4309E27A-67AE-4E22-A0AA-30B91C00B060}" type="presParOf" srcId="{14A4C0C1-412E-4057-937F-31207934862C}" destId="{7FD162EC-511B-4107-B07C-80CD45A9BE7E}" srcOrd="0" destOrd="0" presId="urn:microsoft.com/office/officeart/2005/8/layout/vProcess5"/>
    <dgm:cxn modelId="{FCB08791-9C07-4A38-9A39-2CFB05071B38}" type="presParOf" srcId="{14A4C0C1-412E-4057-937F-31207934862C}" destId="{5EDE2D12-9B1D-4787-B7A0-B4366F31143C}" srcOrd="1" destOrd="0" presId="urn:microsoft.com/office/officeart/2005/8/layout/vProcess5"/>
    <dgm:cxn modelId="{5C360FE9-1ED8-4AAA-82D0-31123005323F}" type="presParOf" srcId="{14A4C0C1-412E-4057-937F-31207934862C}" destId="{F26501BE-612D-437E-BC6A-DB68A78F067B}" srcOrd="2" destOrd="0" presId="urn:microsoft.com/office/officeart/2005/8/layout/vProcess5"/>
    <dgm:cxn modelId="{2134C4D0-82AD-4D37-B575-E697D4ACCD80}" type="presParOf" srcId="{14A4C0C1-412E-4057-937F-31207934862C}" destId="{3EB0F312-C7A2-4AB9-A4EF-9A28AFD1502A}" srcOrd="3" destOrd="0" presId="urn:microsoft.com/office/officeart/2005/8/layout/vProcess5"/>
    <dgm:cxn modelId="{1EF7BEF8-505C-40BA-9D18-35D3A49189F5}" type="presParOf" srcId="{14A4C0C1-412E-4057-937F-31207934862C}" destId="{BD5BC770-BE4E-4479-92D2-31B299F20D37}" srcOrd="4" destOrd="0" presId="urn:microsoft.com/office/officeart/2005/8/layout/vProcess5"/>
    <dgm:cxn modelId="{40531928-593E-4F03-B19A-2BA7D2390054}" type="presParOf" srcId="{14A4C0C1-412E-4057-937F-31207934862C}" destId="{F3F53E6C-A14C-4FBE-AA76-EA20D0BD4782}" srcOrd="5" destOrd="0" presId="urn:microsoft.com/office/officeart/2005/8/layout/vProcess5"/>
    <dgm:cxn modelId="{99C99121-203D-4453-B4E2-DFBDCEBE4C3D}" type="presParOf" srcId="{14A4C0C1-412E-4057-937F-31207934862C}" destId="{52FE422F-0DB4-4F0C-BAB4-66E0C43D03A6}" srcOrd="6" destOrd="0" presId="urn:microsoft.com/office/officeart/2005/8/layout/vProcess5"/>
    <dgm:cxn modelId="{B9A1F377-A7A8-4FC5-B965-194491A1C225}" type="presParOf" srcId="{14A4C0C1-412E-4057-937F-31207934862C}" destId="{2CB69BA5-D7C3-43E8-93D4-48666A51CD61}" srcOrd="7" destOrd="0" presId="urn:microsoft.com/office/officeart/2005/8/layout/vProcess5"/>
    <dgm:cxn modelId="{C34667BF-60D6-4C66-8306-75704DD5417B}" type="presParOf" srcId="{14A4C0C1-412E-4057-937F-31207934862C}" destId="{C6C89F87-88C7-47E7-8C26-41CACFCB57FD}" srcOrd="8" destOrd="0" presId="urn:microsoft.com/office/officeart/2005/8/layout/vProcess5"/>
    <dgm:cxn modelId="{B14E028C-EBED-4124-8CBF-DC7C6A02BFAF}" type="presParOf" srcId="{14A4C0C1-412E-4057-937F-31207934862C}" destId="{F92F8824-19B7-44DC-8A40-3F0C99EBD130}" srcOrd="9" destOrd="0" presId="urn:microsoft.com/office/officeart/2005/8/layout/vProcess5"/>
    <dgm:cxn modelId="{F1A4EE3C-9888-45DF-AECE-4609FEFD0325}" type="presParOf" srcId="{14A4C0C1-412E-4057-937F-31207934862C}" destId="{08440F71-645C-493F-B8D5-352C91047EA6}" srcOrd="10" destOrd="0" presId="urn:microsoft.com/office/officeart/2005/8/layout/vProcess5"/>
    <dgm:cxn modelId="{E42665A5-0C52-4DB1-AE0F-08655E938F60}" type="presParOf" srcId="{14A4C0C1-412E-4057-937F-31207934862C}" destId="{0F67BBB5-1A56-4929-8BB8-D613EC22EB9A}" srcOrd="11" destOrd="0" presId="urn:microsoft.com/office/officeart/2005/8/layout/vProcess5"/>
    <dgm:cxn modelId="{1DEB63A5-2756-4F0A-9A19-4206ACB72335}" type="presParOf" srcId="{14A4C0C1-412E-4057-937F-31207934862C}" destId="{865CD42D-DA42-48F6-8D0D-35936F67771A}" srcOrd="12" destOrd="0" presId="urn:microsoft.com/office/officeart/2005/8/layout/vProcess5"/>
    <dgm:cxn modelId="{8E3B8667-B7B6-4764-8F09-E9CF6A9FF4F1}" type="presParOf" srcId="{14A4C0C1-412E-4057-937F-31207934862C}" destId="{BF1D48E6-087D-4EAD-BB6B-E1298BCAD736}" srcOrd="13" destOrd="0" presId="urn:microsoft.com/office/officeart/2005/8/layout/vProcess5"/>
    <dgm:cxn modelId="{B9D28977-DF74-4D5D-8376-BEED14F837D9}" type="presParOf" srcId="{14A4C0C1-412E-4057-937F-31207934862C}" destId="{5F87E2F3-939A-4C84-84D5-39741D05240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39574-5366-460A-AD3A-241DA9CDD0C4}">
      <dsp:nvSpPr>
        <dsp:cNvPr id="0" name=""/>
        <dsp:cNvSpPr/>
      </dsp:nvSpPr>
      <dsp:spPr>
        <a:xfrm>
          <a:off x="492863" y="0"/>
          <a:ext cx="5585782" cy="2707111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01E4A2-0ECF-4602-A51F-52211A4A670E}">
      <dsp:nvSpPr>
        <dsp:cNvPr id="0" name=""/>
        <dsp:cNvSpPr/>
      </dsp:nvSpPr>
      <dsp:spPr>
        <a:xfrm>
          <a:off x="1062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planning</a:t>
          </a:r>
          <a:endParaRPr lang="en-GB" sz="1300" kern="1200" dirty="0"/>
        </a:p>
      </dsp:txBody>
      <dsp:txXfrm>
        <a:off x="50686" y="861757"/>
        <a:ext cx="917302" cy="983596"/>
      </dsp:txXfrm>
    </dsp:sp>
    <dsp:sp modelId="{E792355F-B22B-4845-B342-F38B706DEE9F}">
      <dsp:nvSpPr>
        <dsp:cNvPr id="0" name=""/>
        <dsp:cNvSpPr/>
      </dsp:nvSpPr>
      <dsp:spPr>
        <a:xfrm>
          <a:off x="1111629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collection</a:t>
          </a:r>
          <a:endParaRPr lang="en-GB" sz="1300" kern="1200" dirty="0"/>
        </a:p>
      </dsp:txBody>
      <dsp:txXfrm>
        <a:off x="1161253" y="861757"/>
        <a:ext cx="917302" cy="983596"/>
      </dsp:txXfrm>
    </dsp:sp>
    <dsp:sp modelId="{6A9F9AAE-6F15-42D5-B70C-5B8F9A8F394A}">
      <dsp:nvSpPr>
        <dsp:cNvPr id="0" name=""/>
        <dsp:cNvSpPr/>
      </dsp:nvSpPr>
      <dsp:spPr>
        <a:xfrm>
          <a:off x="2222196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 w="44450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validation</a:t>
          </a:r>
          <a:endParaRPr lang="en-GB" sz="1300" kern="1200" dirty="0"/>
        </a:p>
      </dsp:txBody>
      <dsp:txXfrm>
        <a:off x="2271820" y="861757"/>
        <a:ext cx="917302" cy="983596"/>
      </dsp:txXfrm>
    </dsp:sp>
    <dsp:sp modelId="{1BDE377B-E711-4B78-B68B-EC426D3E5AC2}">
      <dsp:nvSpPr>
        <dsp:cNvPr id="0" name=""/>
        <dsp:cNvSpPr/>
      </dsp:nvSpPr>
      <dsp:spPr>
        <a:xfrm>
          <a:off x="3332762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 err="1"/>
            <a:t>analysis</a:t>
          </a:r>
          <a:endParaRPr lang="en-GB" sz="1300" kern="1200" dirty="0"/>
        </a:p>
      </dsp:txBody>
      <dsp:txXfrm>
        <a:off x="3382386" y="861757"/>
        <a:ext cx="917302" cy="983596"/>
      </dsp:txXfrm>
    </dsp:sp>
    <dsp:sp modelId="{DAB0AC86-D303-40AF-9F9A-21E3B1376D5B}">
      <dsp:nvSpPr>
        <dsp:cNvPr id="0" name=""/>
        <dsp:cNvSpPr/>
      </dsp:nvSpPr>
      <dsp:spPr>
        <a:xfrm>
          <a:off x="4443329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use</a:t>
          </a:r>
          <a:endParaRPr lang="en-GB" sz="1300" kern="1200" dirty="0"/>
        </a:p>
      </dsp:txBody>
      <dsp:txXfrm>
        <a:off x="4492953" y="861757"/>
        <a:ext cx="917302" cy="983596"/>
      </dsp:txXfrm>
    </dsp:sp>
    <dsp:sp modelId="{3252037C-F06F-4650-A2F7-467660431D64}">
      <dsp:nvSpPr>
        <dsp:cNvPr id="0" name=""/>
        <dsp:cNvSpPr/>
      </dsp:nvSpPr>
      <dsp:spPr>
        <a:xfrm>
          <a:off x="5553895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 err="1"/>
            <a:t>assessment</a:t>
          </a:r>
          <a:endParaRPr lang="en-GB" sz="1300" kern="1200" dirty="0"/>
        </a:p>
      </dsp:txBody>
      <dsp:txXfrm>
        <a:off x="5603519" y="861757"/>
        <a:ext cx="917302" cy="9835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78962-F96B-439D-BD8B-36491A8811BB}">
      <dsp:nvSpPr>
        <dsp:cNvPr id="0" name=""/>
        <dsp:cNvSpPr/>
      </dsp:nvSpPr>
      <dsp:spPr>
        <a:xfrm>
          <a:off x="4492" y="1256005"/>
          <a:ext cx="2156608" cy="10347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/>
            <a:t>Running investigation</a:t>
          </a:r>
        </a:p>
      </dsp:txBody>
      <dsp:txXfrm>
        <a:off x="521875" y="1256005"/>
        <a:ext cx="1121842" cy="1034766"/>
      </dsp:txXfrm>
    </dsp:sp>
    <dsp:sp modelId="{CEA545C3-98DD-4847-AB95-A8ADC58EEC68}">
      <dsp:nvSpPr>
        <dsp:cNvPr id="0" name=""/>
        <dsp:cNvSpPr/>
      </dsp:nvSpPr>
      <dsp:spPr>
        <a:xfrm>
          <a:off x="1902408" y="1256005"/>
          <a:ext cx="2586915" cy="10347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/>
            <a:t>C3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 err="1"/>
            <a:t>undefined</a:t>
          </a:r>
          <a:endParaRPr lang="fr-BE" sz="1400" kern="1200" dirty="0"/>
        </a:p>
      </dsp:txBody>
      <dsp:txXfrm>
        <a:off x="2419791" y="1256005"/>
        <a:ext cx="1552149" cy="1034766"/>
      </dsp:txXfrm>
    </dsp:sp>
    <dsp:sp modelId="{8FBA6F39-4966-4303-B478-4502BD6EB12B}">
      <dsp:nvSpPr>
        <dsp:cNvPr id="0" name=""/>
        <dsp:cNvSpPr/>
      </dsp:nvSpPr>
      <dsp:spPr>
        <a:xfrm>
          <a:off x="4230632" y="1256005"/>
          <a:ext cx="2586915" cy="103476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400" kern="1200" dirty="0"/>
            <a:t>C3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400" kern="1200" dirty="0"/>
            <a:t>possible</a:t>
          </a:r>
        </a:p>
      </dsp:txBody>
      <dsp:txXfrm>
        <a:off x="4748015" y="1256005"/>
        <a:ext cx="1552149" cy="1034766"/>
      </dsp:txXfrm>
    </dsp:sp>
    <dsp:sp modelId="{F1D154BC-1C77-4CCE-AEB6-1FA9651D204A}">
      <dsp:nvSpPr>
        <dsp:cNvPr id="0" name=""/>
        <dsp:cNvSpPr/>
      </dsp:nvSpPr>
      <dsp:spPr>
        <a:xfrm>
          <a:off x="6558857" y="1256005"/>
          <a:ext cx="2586915" cy="103476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/>
            <a:t>C1-C2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/>
            <a:t> F</a:t>
          </a:r>
        </a:p>
      </dsp:txBody>
      <dsp:txXfrm>
        <a:off x="7076240" y="1256005"/>
        <a:ext cx="1552149" cy="1034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39574-5366-460A-AD3A-241DA9CDD0C4}">
      <dsp:nvSpPr>
        <dsp:cNvPr id="0" name=""/>
        <dsp:cNvSpPr/>
      </dsp:nvSpPr>
      <dsp:spPr>
        <a:xfrm>
          <a:off x="492863" y="0"/>
          <a:ext cx="5585782" cy="2707111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01E4A2-0ECF-4602-A51F-52211A4A670E}">
      <dsp:nvSpPr>
        <dsp:cNvPr id="0" name=""/>
        <dsp:cNvSpPr/>
      </dsp:nvSpPr>
      <dsp:spPr>
        <a:xfrm>
          <a:off x="1062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planning</a:t>
          </a:r>
          <a:endParaRPr lang="en-GB" sz="1300" kern="1200" dirty="0"/>
        </a:p>
      </dsp:txBody>
      <dsp:txXfrm>
        <a:off x="50686" y="861757"/>
        <a:ext cx="917302" cy="983596"/>
      </dsp:txXfrm>
    </dsp:sp>
    <dsp:sp modelId="{E792355F-B22B-4845-B342-F38B706DEE9F}">
      <dsp:nvSpPr>
        <dsp:cNvPr id="0" name=""/>
        <dsp:cNvSpPr/>
      </dsp:nvSpPr>
      <dsp:spPr>
        <a:xfrm>
          <a:off x="1111629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tint val="50000"/>
                <a:satMod val="300000"/>
              </a:schemeClr>
            </a:gs>
            <a:gs pos="35000">
              <a:schemeClr val="accent5">
                <a:hueOff val="-1986775"/>
                <a:satOff val="7962"/>
                <a:lumOff val="1726"/>
                <a:alphaOff val="0"/>
                <a:tint val="37000"/>
                <a:satMod val="30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collection</a:t>
          </a:r>
          <a:endParaRPr lang="en-GB" sz="1300" kern="1200" dirty="0"/>
        </a:p>
      </dsp:txBody>
      <dsp:txXfrm>
        <a:off x="1161253" y="861757"/>
        <a:ext cx="917302" cy="983596"/>
      </dsp:txXfrm>
    </dsp:sp>
    <dsp:sp modelId="{6A9F9AAE-6F15-42D5-B70C-5B8F9A8F394A}">
      <dsp:nvSpPr>
        <dsp:cNvPr id="0" name=""/>
        <dsp:cNvSpPr/>
      </dsp:nvSpPr>
      <dsp:spPr>
        <a:xfrm>
          <a:off x="2222196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tint val="50000"/>
                <a:satMod val="300000"/>
              </a:schemeClr>
            </a:gs>
            <a:gs pos="35000">
              <a:schemeClr val="accent5">
                <a:hueOff val="-3973551"/>
                <a:satOff val="15924"/>
                <a:lumOff val="3451"/>
                <a:alphaOff val="0"/>
                <a:tint val="37000"/>
                <a:satMod val="30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tint val="15000"/>
                <a:satMod val="350000"/>
              </a:schemeClr>
            </a:gs>
          </a:gsLst>
          <a:lin ang="16200000" scaled="1"/>
        </a:gradFill>
        <a:ln w="44450">
          <a:solidFill>
            <a:schemeClr val="accent2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validation</a:t>
          </a:r>
          <a:endParaRPr lang="en-GB" sz="1300" kern="1200" dirty="0"/>
        </a:p>
      </dsp:txBody>
      <dsp:txXfrm>
        <a:off x="2271820" y="861757"/>
        <a:ext cx="917302" cy="983596"/>
      </dsp:txXfrm>
    </dsp:sp>
    <dsp:sp modelId="{1BDE377B-E711-4B78-B68B-EC426D3E5AC2}">
      <dsp:nvSpPr>
        <dsp:cNvPr id="0" name=""/>
        <dsp:cNvSpPr/>
      </dsp:nvSpPr>
      <dsp:spPr>
        <a:xfrm>
          <a:off x="3332762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tint val="50000"/>
                <a:satMod val="300000"/>
              </a:schemeClr>
            </a:gs>
            <a:gs pos="35000">
              <a:schemeClr val="accent5">
                <a:hueOff val="-5960326"/>
                <a:satOff val="23887"/>
                <a:lumOff val="5177"/>
                <a:alphaOff val="0"/>
                <a:tint val="37000"/>
                <a:satMod val="30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 err="1"/>
            <a:t>analysis</a:t>
          </a:r>
          <a:endParaRPr lang="en-GB" sz="1300" kern="1200" dirty="0"/>
        </a:p>
      </dsp:txBody>
      <dsp:txXfrm>
        <a:off x="3382386" y="861757"/>
        <a:ext cx="917302" cy="983596"/>
      </dsp:txXfrm>
    </dsp:sp>
    <dsp:sp modelId="{DAB0AC86-D303-40AF-9F9A-21E3B1376D5B}">
      <dsp:nvSpPr>
        <dsp:cNvPr id="0" name=""/>
        <dsp:cNvSpPr/>
      </dsp:nvSpPr>
      <dsp:spPr>
        <a:xfrm>
          <a:off x="4443329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tint val="50000"/>
                <a:satMod val="300000"/>
              </a:schemeClr>
            </a:gs>
            <a:gs pos="35000">
              <a:schemeClr val="accent5">
                <a:hueOff val="-7947101"/>
                <a:satOff val="31849"/>
                <a:lumOff val="6902"/>
                <a:alphaOff val="0"/>
                <a:tint val="37000"/>
                <a:satMod val="30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/>
            <a:t>use</a:t>
          </a:r>
          <a:endParaRPr lang="en-GB" sz="1300" kern="1200" dirty="0"/>
        </a:p>
      </dsp:txBody>
      <dsp:txXfrm>
        <a:off x="4492953" y="861757"/>
        <a:ext cx="917302" cy="983596"/>
      </dsp:txXfrm>
    </dsp:sp>
    <dsp:sp modelId="{3252037C-F06F-4650-A2F7-467660431D64}">
      <dsp:nvSpPr>
        <dsp:cNvPr id="0" name=""/>
        <dsp:cNvSpPr/>
      </dsp:nvSpPr>
      <dsp:spPr>
        <a:xfrm>
          <a:off x="5553895" y="812133"/>
          <a:ext cx="1016550" cy="1082844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300" kern="1200" dirty="0" err="1"/>
            <a:t>assessment</a:t>
          </a:r>
          <a:endParaRPr lang="en-GB" sz="1300" kern="1200" dirty="0"/>
        </a:p>
      </dsp:txBody>
      <dsp:txXfrm>
        <a:off x="5603519" y="861757"/>
        <a:ext cx="917302" cy="983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D12-9B1D-4787-B7A0-B4366F31143C}">
      <dsp:nvSpPr>
        <dsp:cNvPr id="0" name=""/>
        <dsp:cNvSpPr/>
      </dsp:nvSpPr>
      <dsp:spPr>
        <a:xfrm>
          <a:off x="0" y="0"/>
          <a:ext cx="3797918" cy="5809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Project and sampling design</a:t>
          </a:r>
          <a:endParaRPr lang="en-GB" sz="2000" kern="1200" dirty="0"/>
        </a:p>
      </dsp:txBody>
      <dsp:txXfrm>
        <a:off x="17015" y="17015"/>
        <a:ext cx="3103081" cy="546899"/>
      </dsp:txXfrm>
    </dsp:sp>
    <dsp:sp modelId="{F26501BE-612D-437E-BC6A-DB68A78F067B}">
      <dsp:nvSpPr>
        <dsp:cNvPr id="0" name=""/>
        <dsp:cNvSpPr/>
      </dsp:nvSpPr>
      <dsp:spPr>
        <a:xfrm>
          <a:off x="283610" y="661614"/>
          <a:ext cx="3797918" cy="5809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Cameras in the </a:t>
          </a:r>
          <a:r>
            <a:rPr lang="fr-BE" sz="2000" kern="1200" dirty="0" err="1"/>
            <a:t>field</a:t>
          </a:r>
          <a:endParaRPr lang="en-GB" sz="2000" kern="1200" dirty="0"/>
        </a:p>
      </dsp:txBody>
      <dsp:txXfrm>
        <a:off x="300625" y="678629"/>
        <a:ext cx="3102673" cy="546899"/>
      </dsp:txXfrm>
    </dsp:sp>
    <dsp:sp modelId="{3EB0F312-C7A2-4AB9-A4EF-9A28AFD1502A}">
      <dsp:nvSpPr>
        <dsp:cNvPr id="0" name=""/>
        <dsp:cNvSpPr/>
      </dsp:nvSpPr>
      <dsp:spPr>
        <a:xfrm>
          <a:off x="567221" y="1323229"/>
          <a:ext cx="3797918" cy="580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Import </a:t>
          </a:r>
          <a:r>
            <a:rPr lang="fr-BE" sz="2000" kern="1200" dirty="0" err="1"/>
            <a:t>into</a:t>
          </a:r>
          <a:r>
            <a:rPr lang="fr-BE" sz="2000" kern="1200" dirty="0"/>
            <a:t> agouti</a:t>
          </a:r>
          <a:endParaRPr lang="en-GB" sz="2000" kern="1200" dirty="0"/>
        </a:p>
      </dsp:txBody>
      <dsp:txXfrm>
        <a:off x="584236" y="1340244"/>
        <a:ext cx="3102673" cy="546899"/>
      </dsp:txXfrm>
    </dsp:sp>
    <dsp:sp modelId="{BD5BC770-BE4E-4479-92D2-31B299F20D37}">
      <dsp:nvSpPr>
        <dsp:cNvPr id="0" name=""/>
        <dsp:cNvSpPr/>
      </dsp:nvSpPr>
      <dsp:spPr>
        <a:xfrm>
          <a:off x="850832" y="1984843"/>
          <a:ext cx="3797918" cy="5809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Annotation </a:t>
          </a:r>
          <a:endParaRPr lang="en-GB" sz="2000" kern="1200" dirty="0"/>
        </a:p>
      </dsp:txBody>
      <dsp:txXfrm>
        <a:off x="867847" y="2001858"/>
        <a:ext cx="3102673" cy="546899"/>
      </dsp:txXfrm>
    </dsp:sp>
    <dsp:sp modelId="{F3F53E6C-A14C-4FBE-AA76-EA20D0BD4782}">
      <dsp:nvSpPr>
        <dsp:cNvPr id="0" name=""/>
        <dsp:cNvSpPr/>
      </dsp:nvSpPr>
      <dsp:spPr>
        <a:xfrm>
          <a:off x="1134443" y="2646458"/>
          <a:ext cx="3797918" cy="580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Export </a:t>
          </a:r>
          <a:endParaRPr lang="en-GB" sz="2000" kern="1200" dirty="0"/>
        </a:p>
      </dsp:txBody>
      <dsp:txXfrm>
        <a:off x="1151458" y="2663473"/>
        <a:ext cx="3102673" cy="546899"/>
      </dsp:txXfrm>
    </dsp:sp>
    <dsp:sp modelId="{52FE422F-0DB4-4F0C-BAB4-66E0C43D03A6}">
      <dsp:nvSpPr>
        <dsp:cNvPr id="0" name=""/>
        <dsp:cNvSpPr/>
      </dsp:nvSpPr>
      <dsp:spPr>
        <a:xfrm>
          <a:off x="3420314" y="424401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505275" y="424401"/>
        <a:ext cx="207682" cy="284147"/>
      </dsp:txXfrm>
    </dsp:sp>
    <dsp:sp modelId="{2CB69BA5-D7C3-43E8-93D4-48666A51CD61}">
      <dsp:nvSpPr>
        <dsp:cNvPr id="0" name=""/>
        <dsp:cNvSpPr/>
      </dsp:nvSpPr>
      <dsp:spPr>
        <a:xfrm>
          <a:off x="3703925" y="1086016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788886" y="1086016"/>
        <a:ext cx="207682" cy="284147"/>
      </dsp:txXfrm>
    </dsp:sp>
    <dsp:sp modelId="{C6C89F87-88C7-47E7-8C26-41CACFCB57FD}">
      <dsp:nvSpPr>
        <dsp:cNvPr id="0" name=""/>
        <dsp:cNvSpPr/>
      </dsp:nvSpPr>
      <dsp:spPr>
        <a:xfrm>
          <a:off x="3987535" y="1737948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072496" y="1737948"/>
        <a:ext cx="207682" cy="284147"/>
      </dsp:txXfrm>
    </dsp:sp>
    <dsp:sp modelId="{F92F8824-19B7-44DC-8A40-3F0C99EBD130}">
      <dsp:nvSpPr>
        <dsp:cNvPr id="0" name=""/>
        <dsp:cNvSpPr/>
      </dsp:nvSpPr>
      <dsp:spPr>
        <a:xfrm>
          <a:off x="4271146" y="2406017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356107" y="2406017"/>
        <a:ext cx="207682" cy="284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D12-9B1D-4787-B7A0-B4366F31143C}">
      <dsp:nvSpPr>
        <dsp:cNvPr id="0" name=""/>
        <dsp:cNvSpPr/>
      </dsp:nvSpPr>
      <dsp:spPr>
        <a:xfrm>
          <a:off x="0" y="0"/>
          <a:ext cx="3797918" cy="5809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Project and sampling design</a:t>
          </a:r>
          <a:endParaRPr lang="en-GB" sz="2000" kern="1200" dirty="0"/>
        </a:p>
      </dsp:txBody>
      <dsp:txXfrm>
        <a:off x="17015" y="17015"/>
        <a:ext cx="3103081" cy="546899"/>
      </dsp:txXfrm>
    </dsp:sp>
    <dsp:sp modelId="{F26501BE-612D-437E-BC6A-DB68A78F067B}">
      <dsp:nvSpPr>
        <dsp:cNvPr id="0" name=""/>
        <dsp:cNvSpPr/>
      </dsp:nvSpPr>
      <dsp:spPr>
        <a:xfrm>
          <a:off x="283610" y="661614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Cameras in the </a:t>
          </a:r>
          <a:r>
            <a:rPr lang="fr-BE" sz="2000" kern="1200" dirty="0" err="1"/>
            <a:t>field</a:t>
          </a:r>
          <a:endParaRPr lang="en-GB" sz="2000" kern="1200" dirty="0"/>
        </a:p>
      </dsp:txBody>
      <dsp:txXfrm>
        <a:off x="300625" y="678629"/>
        <a:ext cx="3102673" cy="546899"/>
      </dsp:txXfrm>
    </dsp:sp>
    <dsp:sp modelId="{3EB0F312-C7A2-4AB9-A4EF-9A28AFD1502A}">
      <dsp:nvSpPr>
        <dsp:cNvPr id="0" name=""/>
        <dsp:cNvSpPr/>
      </dsp:nvSpPr>
      <dsp:spPr>
        <a:xfrm>
          <a:off x="567221" y="1323229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Import </a:t>
          </a:r>
          <a:r>
            <a:rPr lang="fr-BE" sz="2000" kern="1200" dirty="0" err="1"/>
            <a:t>into</a:t>
          </a:r>
          <a:r>
            <a:rPr lang="fr-BE" sz="2000" kern="1200" dirty="0"/>
            <a:t> agouti</a:t>
          </a:r>
          <a:endParaRPr lang="en-GB" sz="2000" kern="1200" dirty="0"/>
        </a:p>
      </dsp:txBody>
      <dsp:txXfrm>
        <a:off x="584236" y="1340244"/>
        <a:ext cx="3102673" cy="546899"/>
      </dsp:txXfrm>
    </dsp:sp>
    <dsp:sp modelId="{BD5BC770-BE4E-4479-92D2-31B299F20D37}">
      <dsp:nvSpPr>
        <dsp:cNvPr id="0" name=""/>
        <dsp:cNvSpPr/>
      </dsp:nvSpPr>
      <dsp:spPr>
        <a:xfrm>
          <a:off x="850832" y="1984843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Annotation </a:t>
          </a:r>
          <a:endParaRPr lang="en-GB" sz="2000" kern="1200" dirty="0"/>
        </a:p>
      </dsp:txBody>
      <dsp:txXfrm>
        <a:off x="867847" y="2001858"/>
        <a:ext cx="3102673" cy="546899"/>
      </dsp:txXfrm>
    </dsp:sp>
    <dsp:sp modelId="{F3F53E6C-A14C-4FBE-AA76-EA20D0BD4782}">
      <dsp:nvSpPr>
        <dsp:cNvPr id="0" name=""/>
        <dsp:cNvSpPr/>
      </dsp:nvSpPr>
      <dsp:spPr>
        <a:xfrm>
          <a:off x="1134443" y="2646458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Export </a:t>
          </a:r>
          <a:endParaRPr lang="en-GB" sz="2000" kern="1200" dirty="0"/>
        </a:p>
      </dsp:txBody>
      <dsp:txXfrm>
        <a:off x="1151458" y="2663473"/>
        <a:ext cx="3102673" cy="546899"/>
      </dsp:txXfrm>
    </dsp:sp>
    <dsp:sp modelId="{52FE422F-0DB4-4F0C-BAB4-66E0C43D03A6}">
      <dsp:nvSpPr>
        <dsp:cNvPr id="0" name=""/>
        <dsp:cNvSpPr/>
      </dsp:nvSpPr>
      <dsp:spPr>
        <a:xfrm>
          <a:off x="3420314" y="424401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505275" y="424401"/>
        <a:ext cx="207682" cy="284147"/>
      </dsp:txXfrm>
    </dsp:sp>
    <dsp:sp modelId="{2CB69BA5-D7C3-43E8-93D4-48666A51CD61}">
      <dsp:nvSpPr>
        <dsp:cNvPr id="0" name=""/>
        <dsp:cNvSpPr/>
      </dsp:nvSpPr>
      <dsp:spPr>
        <a:xfrm>
          <a:off x="3703925" y="1086016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788886" y="1086016"/>
        <a:ext cx="207682" cy="284147"/>
      </dsp:txXfrm>
    </dsp:sp>
    <dsp:sp modelId="{C6C89F87-88C7-47E7-8C26-41CACFCB57FD}">
      <dsp:nvSpPr>
        <dsp:cNvPr id="0" name=""/>
        <dsp:cNvSpPr/>
      </dsp:nvSpPr>
      <dsp:spPr>
        <a:xfrm>
          <a:off x="3987535" y="1737948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072496" y="1737948"/>
        <a:ext cx="207682" cy="284147"/>
      </dsp:txXfrm>
    </dsp:sp>
    <dsp:sp modelId="{F92F8824-19B7-44DC-8A40-3F0C99EBD130}">
      <dsp:nvSpPr>
        <dsp:cNvPr id="0" name=""/>
        <dsp:cNvSpPr/>
      </dsp:nvSpPr>
      <dsp:spPr>
        <a:xfrm>
          <a:off x="4271146" y="2406017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356107" y="2406017"/>
        <a:ext cx="207682" cy="284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D12-9B1D-4787-B7A0-B4366F31143C}">
      <dsp:nvSpPr>
        <dsp:cNvPr id="0" name=""/>
        <dsp:cNvSpPr/>
      </dsp:nvSpPr>
      <dsp:spPr>
        <a:xfrm>
          <a:off x="0" y="0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Project and sampling design</a:t>
          </a:r>
          <a:endParaRPr lang="en-GB" sz="2000" kern="1200" dirty="0"/>
        </a:p>
      </dsp:txBody>
      <dsp:txXfrm>
        <a:off x="17015" y="17015"/>
        <a:ext cx="3103081" cy="546899"/>
      </dsp:txXfrm>
    </dsp:sp>
    <dsp:sp modelId="{F26501BE-612D-437E-BC6A-DB68A78F067B}">
      <dsp:nvSpPr>
        <dsp:cNvPr id="0" name=""/>
        <dsp:cNvSpPr/>
      </dsp:nvSpPr>
      <dsp:spPr>
        <a:xfrm>
          <a:off x="283610" y="661614"/>
          <a:ext cx="3797918" cy="5809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Cameras in the </a:t>
          </a:r>
          <a:r>
            <a:rPr lang="fr-BE" sz="2000" kern="1200" dirty="0" err="1"/>
            <a:t>field</a:t>
          </a:r>
          <a:endParaRPr lang="en-GB" sz="2000" kern="1200" dirty="0"/>
        </a:p>
      </dsp:txBody>
      <dsp:txXfrm>
        <a:off x="300625" y="678629"/>
        <a:ext cx="3102673" cy="546899"/>
      </dsp:txXfrm>
    </dsp:sp>
    <dsp:sp modelId="{3EB0F312-C7A2-4AB9-A4EF-9A28AFD1502A}">
      <dsp:nvSpPr>
        <dsp:cNvPr id="0" name=""/>
        <dsp:cNvSpPr/>
      </dsp:nvSpPr>
      <dsp:spPr>
        <a:xfrm>
          <a:off x="567221" y="1323229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Import </a:t>
          </a:r>
          <a:r>
            <a:rPr lang="fr-BE" sz="2000" kern="1200" dirty="0" err="1"/>
            <a:t>into</a:t>
          </a:r>
          <a:r>
            <a:rPr lang="fr-BE" sz="2000" kern="1200" dirty="0"/>
            <a:t> agouti</a:t>
          </a:r>
          <a:endParaRPr lang="en-GB" sz="2000" kern="1200" dirty="0"/>
        </a:p>
      </dsp:txBody>
      <dsp:txXfrm>
        <a:off x="584236" y="1340244"/>
        <a:ext cx="3102673" cy="546899"/>
      </dsp:txXfrm>
    </dsp:sp>
    <dsp:sp modelId="{BD5BC770-BE4E-4479-92D2-31B299F20D37}">
      <dsp:nvSpPr>
        <dsp:cNvPr id="0" name=""/>
        <dsp:cNvSpPr/>
      </dsp:nvSpPr>
      <dsp:spPr>
        <a:xfrm>
          <a:off x="850832" y="1984843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Annotation </a:t>
          </a:r>
          <a:endParaRPr lang="en-GB" sz="2000" kern="1200" dirty="0"/>
        </a:p>
      </dsp:txBody>
      <dsp:txXfrm>
        <a:off x="867847" y="2001858"/>
        <a:ext cx="3102673" cy="546899"/>
      </dsp:txXfrm>
    </dsp:sp>
    <dsp:sp modelId="{F3F53E6C-A14C-4FBE-AA76-EA20D0BD4782}">
      <dsp:nvSpPr>
        <dsp:cNvPr id="0" name=""/>
        <dsp:cNvSpPr/>
      </dsp:nvSpPr>
      <dsp:spPr>
        <a:xfrm>
          <a:off x="1134443" y="2646458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Export </a:t>
          </a:r>
          <a:endParaRPr lang="en-GB" sz="2000" kern="1200" dirty="0"/>
        </a:p>
      </dsp:txBody>
      <dsp:txXfrm>
        <a:off x="1151458" y="2663473"/>
        <a:ext cx="3102673" cy="546899"/>
      </dsp:txXfrm>
    </dsp:sp>
    <dsp:sp modelId="{52FE422F-0DB4-4F0C-BAB4-66E0C43D03A6}">
      <dsp:nvSpPr>
        <dsp:cNvPr id="0" name=""/>
        <dsp:cNvSpPr/>
      </dsp:nvSpPr>
      <dsp:spPr>
        <a:xfrm>
          <a:off x="3420314" y="424401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505275" y="424401"/>
        <a:ext cx="207682" cy="284147"/>
      </dsp:txXfrm>
    </dsp:sp>
    <dsp:sp modelId="{2CB69BA5-D7C3-43E8-93D4-48666A51CD61}">
      <dsp:nvSpPr>
        <dsp:cNvPr id="0" name=""/>
        <dsp:cNvSpPr/>
      </dsp:nvSpPr>
      <dsp:spPr>
        <a:xfrm>
          <a:off x="3703925" y="1086016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788886" y="1086016"/>
        <a:ext cx="207682" cy="284147"/>
      </dsp:txXfrm>
    </dsp:sp>
    <dsp:sp modelId="{C6C89F87-88C7-47E7-8C26-41CACFCB57FD}">
      <dsp:nvSpPr>
        <dsp:cNvPr id="0" name=""/>
        <dsp:cNvSpPr/>
      </dsp:nvSpPr>
      <dsp:spPr>
        <a:xfrm>
          <a:off x="3987535" y="1737948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072496" y="1737948"/>
        <a:ext cx="207682" cy="284147"/>
      </dsp:txXfrm>
    </dsp:sp>
    <dsp:sp modelId="{F92F8824-19B7-44DC-8A40-3F0C99EBD130}">
      <dsp:nvSpPr>
        <dsp:cNvPr id="0" name=""/>
        <dsp:cNvSpPr/>
      </dsp:nvSpPr>
      <dsp:spPr>
        <a:xfrm>
          <a:off x="4271146" y="2406017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356107" y="2406017"/>
        <a:ext cx="207682" cy="2841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D12-9B1D-4787-B7A0-B4366F31143C}">
      <dsp:nvSpPr>
        <dsp:cNvPr id="0" name=""/>
        <dsp:cNvSpPr/>
      </dsp:nvSpPr>
      <dsp:spPr>
        <a:xfrm>
          <a:off x="0" y="0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Project and sampling design</a:t>
          </a:r>
          <a:endParaRPr lang="en-GB" sz="2000" kern="1200" dirty="0"/>
        </a:p>
      </dsp:txBody>
      <dsp:txXfrm>
        <a:off x="17015" y="17015"/>
        <a:ext cx="3103081" cy="546899"/>
      </dsp:txXfrm>
    </dsp:sp>
    <dsp:sp modelId="{F26501BE-612D-437E-BC6A-DB68A78F067B}">
      <dsp:nvSpPr>
        <dsp:cNvPr id="0" name=""/>
        <dsp:cNvSpPr/>
      </dsp:nvSpPr>
      <dsp:spPr>
        <a:xfrm>
          <a:off x="283610" y="661614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Cameras in the </a:t>
          </a:r>
          <a:r>
            <a:rPr lang="fr-BE" sz="2000" kern="1200" dirty="0" err="1"/>
            <a:t>field</a:t>
          </a:r>
          <a:endParaRPr lang="en-GB" sz="2000" kern="1200" dirty="0"/>
        </a:p>
      </dsp:txBody>
      <dsp:txXfrm>
        <a:off x="300625" y="678629"/>
        <a:ext cx="3102673" cy="546899"/>
      </dsp:txXfrm>
    </dsp:sp>
    <dsp:sp modelId="{3EB0F312-C7A2-4AB9-A4EF-9A28AFD1502A}">
      <dsp:nvSpPr>
        <dsp:cNvPr id="0" name=""/>
        <dsp:cNvSpPr/>
      </dsp:nvSpPr>
      <dsp:spPr>
        <a:xfrm>
          <a:off x="567221" y="1323229"/>
          <a:ext cx="3797918" cy="580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Import </a:t>
          </a:r>
          <a:r>
            <a:rPr lang="fr-BE" sz="2000" kern="1200" dirty="0" err="1"/>
            <a:t>into</a:t>
          </a:r>
          <a:r>
            <a:rPr lang="fr-BE" sz="2000" kern="1200" dirty="0"/>
            <a:t> agouti</a:t>
          </a:r>
          <a:endParaRPr lang="en-GB" sz="2000" kern="1200" dirty="0"/>
        </a:p>
      </dsp:txBody>
      <dsp:txXfrm>
        <a:off x="584236" y="1340244"/>
        <a:ext cx="3102673" cy="546899"/>
      </dsp:txXfrm>
    </dsp:sp>
    <dsp:sp modelId="{BD5BC770-BE4E-4479-92D2-31B299F20D37}">
      <dsp:nvSpPr>
        <dsp:cNvPr id="0" name=""/>
        <dsp:cNvSpPr/>
      </dsp:nvSpPr>
      <dsp:spPr>
        <a:xfrm>
          <a:off x="850832" y="1984843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Annotation </a:t>
          </a:r>
          <a:endParaRPr lang="en-GB" sz="2000" kern="1200" dirty="0"/>
        </a:p>
      </dsp:txBody>
      <dsp:txXfrm>
        <a:off x="867847" y="2001858"/>
        <a:ext cx="3102673" cy="546899"/>
      </dsp:txXfrm>
    </dsp:sp>
    <dsp:sp modelId="{F3F53E6C-A14C-4FBE-AA76-EA20D0BD4782}">
      <dsp:nvSpPr>
        <dsp:cNvPr id="0" name=""/>
        <dsp:cNvSpPr/>
      </dsp:nvSpPr>
      <dsp:spPr>
        <a:xfrm>
          <a:off x="1134443" y="2646458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Export </a:t>
          </a:r>
          <a:endParaRPr lang="en-GB" sz="2000" kern="1200" dirty="0"/>
        </a:p>
      </dsp:txBody>
      <dsp:txXfrm>
        <a:off x="1151458" y="2663473"/>
        <a:ext cx="3102673" cy="546899"/>
      </dsp:txXfrm>
    </dsp:sp>
    <dsp:sp modelId="{52FE422F-0DB4-4F0C-BAB4-66E0C43D03A6}">
      <dsp:nvSpPr>
        <dsp:cNvPr id="0" name=""/>
        <dsp:cNvSpPr/>
      </dsp:nvSpPr>
      <dsp:spPr>
        <a:xfrm>
          <a:off x="3420314" y="424401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505275" y="424401"/>
        <a:ext cx="207682" cy="284147"/>
      </dsp:txXfrm>
    </dsp:sp>
    <dsp:sp modelId="{2CB69BA5-D7C3-43E8-93D4-48666A51CD61}">
      <dsp:nvSpPr>
        <dsp:cNvPr id="0" name=""/>
        <dsp:cNvSpPr/>
      </dsp:nvSpPr>
      <dsp:spPr>
        <a:xfrm>
          <a:off x="3703925" y="1086016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788886" y="1086016"/>
        <a:ext cx="207682" cy="284147"/>
      </dsp:txXfrm>
    </dsp:sp>
    <dsp:sp modelId="{C6C89F87-88C7-47E7-8C26-41CACFCB57FD}">
      <dsp:nvSpPr>
        <dsp:cNvPr id="0" name=""/>
        <dsp:cNvSpPr/>
      </dsp:nvSpPr>
      <dsp:spPr>
        <a:xfrm>
          <a:off x="3987535" y="1737948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072496" y="1737948"/>
        <a:ext cx="207682" cy="284147"/>
      </dsp:txXfrm>
    </dsp:sp>
    <dsp:sp modelId="{F92F8824-19B7-44DC-8A40-3F0C99EBD130}">
      <dsp:nvSpPr>
        <dsp:cNvPr id="0" name=""/>
        <dsp:cNvSpPr/>
      </dsp:nvSpPr>
      <dsp:spPr>
        <a:xfrm>
          <a:off x="4271146" y="2406017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356107" y="2406017"/>
        <a:ext cx="207682" cy="2841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D12-9B1D-4787-B7A0-B4366F31143C}">
      <dsp:nvSpPr>
        <dsp:cNvPr id="0" name=""/>
        <dsp:cNvSpPr/>
      </dsp:nvSpPr>
      <dsp:spPr>
        <a:xfrm>
          <a:off x="0" y="0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Project and sampling design</a:t>
          </a:r>
          <a:endParaRPr lang="en-GB" sz="2000" kern="1200" dirty="0"/>
        </a:p>
      </dsp:txBody>
      <dsp:txXfrm>
        <a:off x="17015" y="17015"/>
        <a:ext cx="3103081" cy="546899"/>
      </dsp:txXfrm>
    </dsp:sp>
    <dsp:sp modelId="{F26501BE-612D-437E-BC6A-DB68A78F067B}">
      <dsp:nvSpPr>
        <dsp:cNvPr id="0" name=""/>
        <dsp:cNvSpPr/>
      </dsp:nvSpPr>
      <dsp:spPr>
        <a:xfrm>
          <a:off x="283610" y="661614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Cameras in the </a:t>
          </a:r>
          <a:r>
            <a:rPr lang="fr-BE" sz="2000" kern="1200" dirty="0" err="1"/>
            <a:t>field</a:t>
          </a:r>
          <a:endParaRPr lang="en-GB" sz="2000" kern="1200" dirty="0"/>
        </a:p>
      </dsp:txBody>
      <dsp:txXfrm>
        <a:off x="300625" y="678629"/>
        <a:ext cx="3102673" cy="546899"/>
      </dsp:txXfrm>
    </dsp:sp>
    <dsp:sp modelId="{3EB0F312-C7A2-4AB9-A4EF-9A28AFD1502A}">
      <dsp:nvSpPr>
        <dsp:cNvPr id="0" name=""/>
        <dsp:cNvSpPr/>
      </dsp:nvSpPr>
      <dsp:spPr>
        <a:xfrm>
          <a:off x="567221" y="1323229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Import </a:t>
          </a:r>
          <a:r>
            <a:rPr lang="fr-BE" sz="2000" kern="1200" dirty="0" err="1"/>
            <a:t>into</a:t>
          </a:r>
          <a:r>
            <a:rPr lang="fr-BE" sz="2000" kern="1200" dirty="0"/>
            <a:t> agouti</a:t>
          </a:r>
          <a:endParaRPr lang="en-GB" sz="2000" kern="1200" dirty="0"/>
        </a:p>
      </dsp:txBody>
      <dsp:txXfrm>
        <a:off x="584236" y="1340244"/>
        <a:ext cx="3102673" cy="546899"/>
      </dsp:txXfrm>
    </dsp:sp>
    <dsp:sp modelId="{BD5BC770-BE4E-4479-92D2-31B299F20D37}">
      <dsp:nvSpPr>
        <dsp:cNvPr id="0" name=""/>
        <dsp:cNvSpPr/>
      </dsp:nvSpPr>
      <dsp:spPr>
        <a:xfrm>
          <a:off x="850832" y="1984843"/>
          <a:ext cx="3797918" cy="5809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Annotation </a:t>
          </a:r>
          <a:endParaRPr lang="en-GB" sz="2000" kern="1200" dirty="0"/>
        </a:p>
      </dsp:txBody>
      <dsp:txXfrm>
        <a:off x="867847" y="2001858"/>
        <a:ext cx="3102673" cy="546899"/>
      </dsp:txXfrm>
    </dsp:sp>
    <dsp:sp modelId="{F3F53E6C-A14C-4FBE-AA76-EA20D0BD4782}">
      <dsp:nvSpPr>
        <dsp:cNvPr id="0" name=""/>
        <dsp:cNvSpPr/>
      </dsp:nvSpPr>
      <dsp:spPr>
        <a:xfrm>
          <a:off x="1134443" y="2646458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Export </a:t>
          </a:r>
          <a:endParaRPr lang="en-GB" sz="2000" kern="1200" dirty="0"/>
        </a:p>
      </dsp:txBody>
      <dsp:txXfrm>
        <a:off x="1151458" y="2663473"/>
        <a:ext cx="3102673" cy="546899"/>
      </dsp:txXfrm>
    </dsp:sp>
    <dsp:sp modelId="{52FE422F-0DB4-4F0C-BAB4-66E0C43D03A6}">
      <dsp:nvSpPr>
        <dsp:cNvPr id="0" name=""/>
        <dsp:cNvSpPr/>
      </dsp:nvSpPr>
      <dsp:spPr>
        <a:xfrm>
          <a:off x="3420314" y="424401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505275" y="424401"/>
        <a:ext cx="207682" cy="284147"/>
      </dsp:txXfrm>
    </dsp:sp>
    <dsp:sp modelId="{2CB69BA5-D7C3-43E8-93D4-48666A51CD61}">
      <dsp:nvSpPr>
        <dsp:cNvPr id="0" name=""/>
        <dsp:cNvSpPr/>
      </dsp:nvSpPr>
      <dsp:spPr>
        <a:xfrm>
          <a:off x="3703925" y="1086016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788886" y="1086016"/>
        <a:ext cx="207682" cy="284147"/>
      </dsp:txXfrm>
    </dsp:sp>
    <dsp:sp modelId="{C6C89F87-88C7-47E7-8C26-41CACFCB57FD}">
      <dsp:nvSpPr>
        <dsp:cNvPr id="0" name=""/>
        <dsp:cNvSpPr/>
      </dsp:nvSpPr>
      <dsp:spPr>
        <a:xfrm>
          <a:off x="3987535" y="1737948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072496" y="1737948"/>
        <a:ext cx="207682" cy="284147"/>
      </dsp:txXfrm>
    </dsp:sp>
    <dsp:sp modelId="{F92F8824-19B7-44DC-8A40-3F0C99EBD130}">
      <dsp:nvSpPr>
        <dsp:cNvPr id="0" name=""/>
        <dsp:cNvSpPr/>
      </dsp:nvSpPr>
      <dsp:spPr>
        <a:xfrm>
          <a:off x="4271146" y="2406017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356107" y="2406017"/>
        <a:ext cx="207682" cy="2841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D12-9B1D-4787-B7A0-B4366F31143C}">
      <dsp:nvSpPr>
        <dsp:cNvPr id="0" name=""/>
        <dsp:cNvSpPr/>
      </dsp:nvSpPr>
      <dsp:spPr>
        <a:xfrm>
          <a:off x="0" y="0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Project and sampling design</a:t>
          </a:r>
          <a:endParaRPr lang="en-GB" sz="2000" kern="1200" dirty="0"/>
        </a:p>
      </dsp:txBody>
      <dsp:txXfrm>
        <a:off x="17015" y="17015"/>
        <a:ext cx="3103081" cy="546899"/>
      </dsp:txXfrm>
    </dsp:sp>
    <dsp:sp modelId="{F26501BE-612D-437E-BC6A-DB68A78F067B}">
      <dsp:nvSpPr>
        <dsp:cNvPr id="0" name=""/>
        <dsp:cNvSpPr/>
      </dsp:nvSpPr>
      <dsp:spPr>
        <a:xfrm>
          <a:off x="283610" y="661614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Cameras in the </a:t>
          </a:r>
          <a:r>
            <a:rPr lang="fr-BE" sz="2000" kern="1200" dirty="0" err="1"/>
            <a:t>field</a:t>
          </a:r>
          <a:endParaRPr lang="en-GB" sz="2000" kern="1200" dirty="0"/>
        </a:p>
      </dsp:txBody>
      <dsp:txXfrm>
        <a:off x="300625" y="678629"/>
        <a:ext cx="3102673" cy="546899"/>
      </dsp:txXfrm>
    </dsp:sp>
    <dsp:sp modelId="{3EB0F312-C7A2-4AB9-A4EF-9A28AFD1502A}">
      <dsp:nvSpPr>
        <dsp:cNvPr id="0" name=""/>
        <dsp:cNvSpPr/>
      </dsp:nvSpPr>
      <dsp:spPr>
        <a:xfrm>
          <a:off x="567221" y="1323229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Import </a:t>
          </a:r>
          <a:r>
            <a:rPr lang="fr-BE" sz="2000" kern="1200" dirty="0" err="1"/>
            <a:t>into</a:t>
          </a:r>
          <a:r>
            <a:rPr lang="fr-BE" sz="2000" kern="1200" dirty="0"/>
            <a:t> agouti</a:t>
          </a:r>
          <a:endParaRPr lang="en-GB" sz="2000" kern="1200" dirty="0"/>
        </a:p>
      </dsp:txBody>
      <dsp:txXfrm>
        <a:off x="584236" y="1340244"/>
        <a:ext cx="3102673" cy="546899"/>
      </dsp:txXfrm>
    </dsp:sp>
    <dsp:sp modelId="{BD5BC770-BE4E-4479-92D2-31B299F20D37}">
      <dsp:nvSpPr>
        <dsp:cNvPr id="0" name=""/>
        <dsp:cNvSpPr/>
      </dsp:nvSpPr>
      <dsp:spPr>
        <a:xfrm>
          <a:off x="850832" y="1984843"/>
          <a:ext cx="3797918" cy="580929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Annotation </a:t>
          </a:r>
          <a:endParaRPr lang="en-GB" sz="2000" kern="1200" dirty="0"/>
        </a:p>
      </dsp:txBody>
      <dsp:txXfrm>
        <a:off x="867847" y="2001858"/>
        <a:ext cx="3102673" cy="546899"/>
      </dsp:txXfrm>
    </dsp:sp>
    <dsp:sp modelId="{F3F53E6C-A14C-4FBE-AA76-EA20D0BD4782}">
      <dsp:nvSpPr>
        <dsp:cNvPr id="0" name=""/>
        <dsp:cNvSpPr/>
      </dsp:nvSpPr>
      <dsp:spPr>
        <a:xfrm>
          <a:off x="1134443" y="2646458"/>
          <a:ext cx="3797918" cy="580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Export </a:t>
          </a:r>
          <a:endParaRPr lang="en-GB" sz="2000" kern="1200" dirty="0"/>
        </a:p>
      </dsp:txBody>
      <dsp:txXfrm>
        <a:off x="1151458" y="2663473"/>
        <a:ext cx="3102673" cy="546899"/>
      </dsp:txXfrm>
    </dsp:sp>
    <dsp:sp modelId="{52FE422F-0DB4-4F0C-BAB4-66E0C43D03A6}">
      <dsp:nvSpPr>
        <dsp:cNvPr id="0" name=""/>
        <dsp:cNvSpPr/>
      </dsp:nvSpPr>
      <dsp:spPr>
        <a:xfrm>
          <a:off x="3420314" y="424401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505275" y="424401"/>
        <a:ext cx="207682" cy="284147"/>
      </dsp:txXfrm>
    </dsp:sp>
    <dsp:sp modelId="{2CB69BA5-D7C3-43E8-93D4-48666A51CD61}">
      <dsp:nvSpPr>
        <dsp:cNvPr id="0" name=""/>
        <dsp:cNvSpPr/>
      </dsp:nvSpPr>
      <dsp:spPr>
        <a:xfrm>
          <a:off x="3703925" y="1086016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788886" y="1086016"/>
        <a:ext cx="207682" cy="284147"/>
      </dsp:txXfrm>
    </dsp:sp>
    <dsp:sp modelId="{C6C89F87-88C7-47E7-8C26-41CACFCB57FD}">
      <dsp:nvSpPr>
        <dsp:cNvPr id="0" name=""/>
        <dsp:cNvSpPr/>
      </dsp:nvSpPr>
      <dsp:spPr>
        <a:xfrm>
          <a:off x="3987535" y="1737948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072496" y="1737948"/>
        <a:ext cx="207682" cy="284147"/>
      </dsp:txXfrm>
    </dsp:sp>
    <dsp:sp modelId="{F92F8824-19B7-44DC-8A40-3F0C99EBD130}">
      <dsp:nvSpPr>
        <dsp:cNvPr id="0" name=""/>
        <dsp:cNvSpPr/>
      </dsp:nvSpPr>
      <dsp:spPr>
        <a:xfrm>
          <a:off x="4271146" y="2406017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356107" y="2406017"/>
        <a:ext cx="207682" cy="2841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D12-9B1D-4787-B7A0-B4366F31143C}">
      <dsp:nvSpPr>
        <dsp:cNvPr id="0" name=""/>
        <dsp:cNvSpPr/>
      </dsp:nvSpPr>
      <dsp:spPr>
        <a:xfrm>
          <a:off x="0" y="0"/>
          <a:ext cx="3042490" cy="5809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Project and sampling design</a:t>
          </a:r>
          <a:endParaRPr lang="en-GB" sz="1500" kern="1200" dirty="0"/>
        </a:p>
      </dsp:txBody>
      <dsp:txXfrm>
        <a:off x="17015" y="17015"/>
        <a:ext cx="2347653" cy="546899"/>
      </dsp:txXfrm>
    </dsp:sp>
    <dsp:sp modelId="{F26501BE-612D-437E-BC6A-DB68A78F067B}">
      <dsp:nvSpPr>
        <dsp:cNvPr id="0" name=""/>
        <dsp:cNvSpPr/>
      </dsp:nvSpPr>
      <dsp:spPr>
        <a:xfrm>
          <a:off x="227199" y="661614"/>
          <a:ext cx="3042490" cy="5809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Cameras in the </a:t>
          </a:r>
          <a:r>
            <a:rPr lang="fr-BE" sz="1500" kern="1200" dirty="0" err="1"/>
            <a:t>field</a:t>
          </a:r>
          <a:endParaRPr lang="en-GB" sz="1500" kern="1200" dirty="0"/>
        </a:p>
      </dsp:txBody>
      <dsp:txXfrm>
        <a:off x="244214" y="678629"/>
        <a:ext cx="2403657" cy="546899"/>
      </dsp:txXfrm>
    </dsp:sp>
    <dsp:sp modelId="{3EB0F312-C7A2-4AB9-A4EF-9A28AFD1502A}">
      <dsp:nvSpPr>
        <dsp:cNvPr id="0" name=""/>
        <dsp:cNvSpPr/>
      </dsp:nvSpPr>
      <dsp:spPr>
        <a:xfrm>
          <a:off x="454398" y="1323229"/>
          <a:ext cx="3042490" cy="580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Import </a:t>
          </a:r>
          <a:r>
            <a:rPr lang="fr-BE" sz="1500" kern="1200" dirty="0" err="1"/>
            <a:t>into</a:t>
          </a:r>
          <a:r>
            <a:rPr lang="fr-BE" sz="1500" kern="1200" dirty="0"/>
            <a:t> agouti</a:t>
          </a:r>
          <a:endParaRPr lang="en-GB" sz="1500" kern="1200" dirty="0"/>
        </a:p>
      </dsp:txBody>
      <dsp:txXfrm>
        <a:off x="471413" y="1340244"/>
        <a:ext cx="2403657" cy="546899"/>
      </dsp:txXfrm>
    </dsp:sp>
    <dsp:sp modelId="{BD5BC770-BE4E-4479-92D2-31B299F20D37}">
      <dsp:nvSpPr>
        <dsp:cNvPr id="0" name=""/>
        <dsp:cNvSpPr/>
      </dsp:nvSpPr>
      <dsp:spPr>
        <a:xfrm>
          <a:off x="681597" y="1984843"/>
          <a:ext cx="3042490" cy="5809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Annotation </a:t>
          </a:r>
          <a:endParaRPr lang="en-GB" sz="1500" kern="1200" dirty="0"/>
        </a:p>
      </dsp:txBody>
      <dsp:txXfrm>
        <a:off x="698612" y="2001858"/>
        <a:ext cx="2403657" cy="546899"/>
      </dsp:txXfrm>
    </dsp:sp>
    <dsp:sp modelId="{F3F53E6C-A14C-4FBE-AA76-EA20D0BD4782}">
      <dsp:nvSpPr>
        <dsp:cNvPr id="0" name=""/>
        <dsp:cNvSpPr/>
      </dsp:nvSpPr>
      <dsp:spPr>
        <a:xfrm>
          <a:off x="908796" y="2646458"/>
          <a:ext cx="3042490" cy="580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Export </a:t>
          </a:r>
          <a:endParaRPr lang="en-GB" sz="1500" kern="1200" dirty="0"/>
        </a:p>
      </dsp:txBody>
      <dsp:txXfrm>
        <a:off x="925811" y="2663473"/>
        <a:ext cx="2403657" cy="546899"/>
      </dsp:txXfrm>
    </dsp:sp>
    <dsp:sp modelId="{52FE422F-0DB4-4F0C-BAB4-66E0C43D03A6}">
      <dsp:nvSpPr>
        <dsp:cNvPr id="0" name=""/>
        <dsp:cNvSpPr/>
      </dsp:nvSpPr>
      <dsp:spPr>
        <a:xfrm>
          <a:off x="2664886" y="424401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2749847" y="424401"/>
        <a:ext cx="207682" cy="284147"/>
      </dsp:txXfrm>
    </dsp:sp>
    <dsp:sp modelId="{2CB69BA5-D7C3-43E8-93D4-48666A51CD61}">
      <dsp:nvSpPr>
        <dsp:cNvPr id="0" name=""/>
        <dsp:cNvSpPr/>
      </dsp:nvSpPr>
      <dsp:spPr>
        <a:xfrm>
          <a:off x="2892085" y="1086016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2977046" y="1086016"/>
        <a:ext cx="207682" cy="284147"/>
      </dsp:txXfrm>
    </dsp:sp>
    <dsp:sp modelId="{C6C89F87-88C7-47E7-8C26-41CACFCB57FD}">
      <dsp:nvSpPr>
        <dsp:cNvPr id="0" name=""/>
        <dsp:cNvSpPr/>
      </dsp:nvSpPr>
      <dsp:spPr>
        <a:xfrm>
          <a:off x="3119284" y="1737948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204245" y="1737948"/>
        <a:ext cx="207682" cy="284147"/>
      </dsp:txXfrm>
    </dsp:sp>
    <dsp:sp modelId="{F92F8824-19B7-44DC-8A40-3F0C99EBD130}">
      <dsp:nvSpPr>
        <dsp:cNvPr id="0" name=""/>
        <dsp:cNvSpPr/>
      </dsp:nvSpPr>
      <dsp:spPr>
        <a:xfrm>
          <a:off x="3346483" y="2406017"/>
          <a:ext cx="377604" cy="37760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3431444" y="2406017"/>
        <a:ext cx="207682" cy="284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00" cy="217339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7AB929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4E560-4673-4262-8083-CBB2EF263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B4CE08-A813-4F68-842A-0553491CF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A2DA64-BA80-4D9C-BBE0-0982FCE0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5029-AD20-457C-ADC9-B7F22FA9CD41}" type="datetimeFigureOut">
              <a:rPr lang="fr-BE" smtClean="0"/>
              <a:t>25/06/2024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6A2F6F-09B1-41AA-A76E-B25A820A3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4C471B-110F-4FDB-80C2-FDD3AF44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4BD01-E9CD-4B3C-963C-05D3C1B221D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825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48000"/>
            <a:ext cx="2160000" cy="911913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25/06/2024</a:t>
            </a:fld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7AB929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spc="-50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en-GB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1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|</a:t>
            </a:r>
            <a:r>
              <a:rPr lang="fr-FR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200" b="1" kern="1200" spc="-50" dirty="0">
                <a:solidFill>
                  <a:srgbClr val="7AB929"/>
                </a:solidFill>
                <a:effectLst/>
                <a:latin typeface="Arial"/>
                <a:ea typeface="ＭＳ Ｐゴシック" charset="0"/>
                <a:cs typeface="Arial"/>
              </a:rPr>
              <a:t>SPW </a:t>
            </a:r>
            <a:r>
              <a:rPr lang="fr-FR" sz="1200" b="1" spc="-50" dirty="0">
                <a:solidFill>
                  <a:srgbClr val="7AB929"/>
                </a:solidFill>
                <a:latin typeface="Arial"/>
                <a:cs typeface="Arial"/>
              </a:rPr>
              <a:t>Agriculture, Ressources naturelles et Environnement</a:t>
            </a: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7AB92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image" Target="../media/image76.jp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75.jp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84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6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68.png"/><Relationship Id="rId5" Type="http://schemas.openxmlformats.org/officeDocument/2006/relationships/image" Target="../media/image79.jpeg"/><Relationship Id="rId10" Type="http://schemas.openxmlformats.org/officeDocument/2006/relationships/image" Target="../media/image83.png"/><Relationship Id="rId4" Type="http://schemas.openxmlformats.org/officeDocument/2006/relationships/image" Target="../media/image78.jpeg"/><Relationship Id="rId9" Type="http://schemas.openxmlformats.org/officeDocument/2006/relationships/image" Target="../media/image82.png"/><Relationship Id="rId1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reseauloup.be" TargetMode="Externa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reseauloup.b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5144" y="2193281"/>
            <a:ext cx="5733696" cy="15444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Validating</a:t>
            </a:r>
            <a:r>
              <a:rPr lang="fr-FR" dirty="0"/>
              <a:t> </a:t>
            </a:r>
            <a:r>
              <a:rPr lang="fr-FR" dirty="0" err="1"/>
              <a:t>mammal</a:t>
            </a:r>
            <a:r>
              <a:rPr lang="fr-FR" dirty="0"/>
              <a:t> observations:</a:t>
            </a:r>
            <a:br>
              <a:rPr lang="fr-FR" dirty="0"/>
            </a:br>
            <a:r>
              <a:rPr lang="fr-FR" sz="2000" dirty="0"/>
              <a:t>the Agouti platform and the </a:t>
            </a:r>
            <a:r>
              <a:rPr lang="fr-FR" sz="2000" dirty="0" err="1"/>
              <a:t>Walloon</a:t>
            </a:r>
            <a:r>
              <a:rPr lang="fr-FR" sz="2000" dirty="0"/>
              <a:t> Wolf Network as </a:t>
            </a:r>
            <a:r>
              <a:rPr lang="fr-FR" sz="2000" dirty="0" err="1"/>
              <a:t>examples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240DD4-01DF-16BF-4040-7041E2893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009" y="2890249"/>
            <a:ext cx="1482053" cy="6202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CB2336-4C1B-6592-CA8B-8F66187F7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75" y="2336224"/>
            <a:ext cx="2262516" cy="4848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921B6C-9A31-B231-C5BF-B97F00DEDD42}"/>
              </a:ext>
            </a:extLst>
          </p:cNvPr>
          <p:cNvSpPr txBox="1"/>
          <p:nvPr/>
        </p:nvSpPr>
        <p:spPr>
          <a:xfrm>
            <a:off x="299679" y="3996731"/>
            <a:ext cx="682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Alain LICOPPE </a:t>
            </a:r>
            <a:r>
              <a:rPr lang="fr-BE" sz="1400" dirty="0"/>
              <a:t>Département de l’Etude du Milieu naturel et agricole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F185C-9221-478F-D639-08232BDF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Agouti.eu</a:t>
            </a: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C0DA4F-4B2E-0F7A-DD62-10713BD34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953" y="1022152"/>
            <a:ext cx="5860174" cy="2413673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E521EF0-26B1-BFF9-2FE8-C6A33B0F7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557" y="1261415"/>
            <a:ext cx="788930" cy="39315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28FEE01-4D58-8F1D-2853-BD7BA2179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307" y="3768590"/>
            <a:ext cx="1299437" cy="79613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9C4A142-039D-7EED-18AF-105EA3457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811" y="3768590"/>
            <a:ext cx="2097229" cy="62336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2EC0D75-E5C3-1E16-D8EF-14D1FB2A5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491" y="2546109"/>
            <a:ext cx="863016" cy="28871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2362B22-3FFA-1BC8-6474-39EF1CE29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9557" y="1920376"/>
            <a:ext cx="882950" cy="35992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AE0E9C1-C96D-3082-6882-27ADDDBAF53A}"/>
              </a:ext>
            </a:extLst>
          </p:cNvPr>
          <p:cNvSpPr txBox="1"/>
          <p:nvPr/>
        </p:nvSpPr>
        <p:spPr>
          <a:xfrm>
            <a:off x="1016316" y="3394748"/>
            <a:ext cx="614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 platform for the organization, processing and storage of camera-trap imagery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7CAE10-072B-051A-BD4D-092BA7CB6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024" y="408411"/>
            <a:ext cx="2559333" cy="5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2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335794-E845-6D9D-8AC2-292C53D6FF08}"/>
              </a:ext>
            </a:extLst>
          </p:cNvPr>
          <p:cNvSpPr/>
          <p:nvPr/>
        </p:nvSpPr>
        <p:spPr>
          <a:xfrm>
            <a:off x="2038795" y="367309"/>
            <a:ext cx="5476875" cy="4155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08859D-B128-2E82-2CFF-71FC34D27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492" y="541676"/>
            <a:ext cx="4972998" cy="3840593"/>
          </a:xfr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D062D6B-1A26-3F84-3F64-4E79039B7C83}"/>
              </a:ext>
            </a:extLst>
          </p:cNvPr>
          <p:cNvSpPr txBox="1"/>
          <p:nvPr/>
        </p:nvSpPr>
        <p:spPr>
          <a:xfrm>
            <a:off x="5258886" y="440749"/>
            <a:ext cx="1904359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Standardized fields and names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14F5A-AF1A-7AEA-6407-C2A611C123BD}"/>
              </a:ext>
            </a:extLst>
          </p:cNvPr>
          <p:cNvSpPr txBox="1"/>
          <p:nvPr/>
        </p:nvSpPr>
        <p:spPr>
          <a:xfrm>
            <a:off x="3991421" y="1847153"/>
            <a:ext cx="2114550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Standardized design and structure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3C011CC-4846-B452-59D4-EAC42382D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08" y="3046618"/>
            <a:ext cx="1733122" cy="11539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1DE0C36-975B-1923-3A2E-457EFBE2CE4F}"/>
              </a:ext>
            </a:extLst>
          </p:cNvPr>
          <p:cNvSpPr txBox="1"/>
          <p:nvPr/>
        </p:nvSpPr>
        <p:spPr>
          <a:xfrm>
            <a:off x="2120921" y="380609"/>
            <a:ext cx="1662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Agouti PROJECT</a:t>
            </a:r>
            <a:endParaRPr lang="en-GB" sz="2800" b="1" dirty="0"/>
          </a:p>
        </p:txBody>
      </p:sp>
      <p:pic>
        <p:nvPicPr>
          <p:cNvPr id="11" name="Image 10" descr="Une image contenant Police, logo, Graphique, symbole&#10;&#10;Description générée automatiquement">
            <a:extLst>
              <a:ext uri="{FF2B5EF4-FFF2-40B4-BE49-F238E27FC236}">
                <a16:creationId xmlns:a16="http://schemas.microsoft.com/office/drawing/2014/main" id="{4F6734A9-2544-A99A-45EB-8B8C846AB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335" y="3201630"/>
            <a:ext cx="1383948" cy="56063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C72DD13-45F8-63CE-AA32-3603D7EEFCE7}"/>
              </a:ext>
            </a:extLst>
          </p:cNvPr>
          <p:cNvSpPr txBox="1"/>
          <p:nvPr/>
        </p:nvSpPr>
        <p:spPr>
          <a:xfrm>
            <a:off x="205007" y="2659403"/>
            <a:ext cx="1576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From</a:t>
            </a:r>
            <a:r>
              <a:rPr lang="fr-BE" b="1" dirty="0"/>
              <a:t> :</a:t>
            </a:r>
            <a:endParaRPr lang="en-GB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A743599-267C-9A49-F09C-4A7616511369}"/>
              </a:ext>
            </a:extLst>
          </p:cNvPr>
          <p:cNvSpPr txBox="1"/>
          <p:nvPr/>
        </p:nvSpPr>
        <p:spPr>
          <a:xfrm>
            <a:off x="7794850" y="2670856"/>
            <a:ext cx="80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/>
              <a:t>To: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502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CD32F-E3EC-227C-3810-2DEF4EF2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Agouti.eu</a:t>
            </a:r>
            <a:endParaRPr lang="en-GB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55F0B30-540D-DCB4-9747-30994744D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866441"/>
              </p:ext>
            </p:extLst>
          </p:nvPr>
        </p:nvGraphicFramePr>
        <p:xfrm>
          <a:off x="554038" y="1200150"/>
          <a:ext cx="4932362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802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CD32F-E3EC-227C-3810-2DEF4EF2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Agouti.eu</a:t>
            </a:r>
            <a:endParaRPr lang="en-GB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55F0B30-540D-DCB4-9747-30994744D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787296"/>
              </p:ext>
            </p:extLst>
          </p:nvPr>
        </p:nvGraphicFramePr>
        <p:xfrm>
          <a:off x="554038" y="1200150"/>
          <a:ext cx="4932362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61D0A9B-C208-AA89-2E78-180A00E4ACA0}"/>
              </a:ext>
            </a:extLst>
          </p:cNvPr>
          <p:cNvSpPr txBox="1"/>
          <p:nvPr/>
        </p:nvSpPr>
        <p:spPr>
          <a:xfrm>
            <a:off x="5762624" y="1200150"/>
            <a:ext cx="2659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main issue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Project </a:t>
            </a:r>
            <a:r>
              <a:rPr lang="fr-BE" dirty="0" err="1"/>
              <a:t>based</a:t>
            </a:r>
            <a:r>
              <a:rPr lang="fr-BE" dirty="0"/>
              <a:t> on a </a:t>
            </a:r>
            <a:r>
              <a:rPr lang="fr-BE" dirty="0" err="1"/>
              <a:t>geographical</a:t>
            </a:r>
            <a:r>
              <a:rPr lang="fr-BE" dirty="0"/>
              <a:t> area, a </a:t>
            </a:r>
            <a:r>
              <a:rPr lang="fr-BE" dirty="0" err="1"/>
              <a:t>species</a:t>
            </a:r>
            <a:r>
              <a:rPr lang="fr-BE" dirty="0"/>
              <a:t> ?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Definition</a:t>
            </a:r>
            <a:r>
              <a:rPr lang="fr-BE" dirty="0"/>
              <a:t> of the </a:t>
            </a:r>
            <a:r>
              <a:rPr lang="fr-BE" dirty="0" err="1"/>
              <a:t>number</a:t>
            </a:r>
            <a:r>
              <a:rPr lang="fr-BE" dirty="0"/>
              <a:t> of cameras, the sampling design,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Definition</a:t>
            </a:r>
            <a:r>
              <a:rPr lang="fr-BE" dirty="0"/>
              <a:t> of the </a:t>
            </a:r>
            <a:r>
              <a:rPr lang="fr-BE" dirty="0" err="1"/>
              <a:t>collaborators</a:t>
            </a:r>
            <a:r>
              <a:rPr lang="fr-BE" dirty="0"/>
              <a:t> and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roles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599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CD32F-E3EC-227C-3810-2DEF4EF2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Agouti.eu</a:t>
            </a:r>
            <a:endParaRPr lang="en-GB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55F0B30-540D-DCB4-9747-30994744D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2653023"/>
              </p:ext>
            </p:extLst>
          </p:nvPr>
        </p:nvGraphicFramePr>
        <p:xfrm>
          <a:off x="554038" y="1200150"/>
          <a:ext cx="4932362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8E5954C8-52E1-58DB-2B2C-E155D6C7FBDF}"/>
              </a:ext>
            </a:extLst>
          </p:cNvPr>
          <p:cNvSpPr txBox="1"/>
          <p:nvPr/>
        </p:nvSpPr>
        <p:spPr>
          <a:xfrm>
            <a:off x="5762624" y="1200150"/>
            <a:ext cx="26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Based</a:t>
            </a:r>
            <a:r>
              <a:rPr lang="fr-BE" dirty="0"/>
              <a:t> on the </a:t>
            </a: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dirty="0" err="1"/>
              <a:t>procedure</a:t>
            </a:r>
            <a:r>
              <a:rPr lang="fr-BE" dirty="0"/>
              <a:t> for </a:t>
            </a:r>
            <a:r>
              <a:rPr lang="fr-BE" dirty="0" err="1"/>
              <a:t>each</a:t>
            </a:r>
            <a:r>
              <a:rPr lang="fr-BE" dirty="0"/>
              <a:t> </a:t>
            </a:r>
            <a:r>
              <a:rPr lang="fr-BE" dirty="0" err="1"/>
              <a:t>collaborator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The </a:t>
            </a:r>
            <a:r>
              <a:rPr lang="fr-BE" dirty="0" err="1"/>
              <a:t>operators</a:t>
            </a:r>
            <a:r>
              <a:rPr lang="fr-BE" dirty="0"/>
              <a:t> </a:t>
            </a:r>
            <a:r>
              <a:rPr lang="fr-BE" dirty="0" err="1"/>
              <a:t>require</a:t>
            </a:r>
            <a:r>
              <a:rPr lang="fr-BE" dirty="0"/>
              <a:t> </a:t>
            </a:r>
            <a:r>
              <a:rPr lang="fr-BE" dirty="0" err="1"/>
              <a:t>authorizations</a:t>
            </a:r>
            <a:r>
              <a:rPr lang="fr-BE" dirty="0"/>
              <a:t> </a:t>
            </a:r>
            <a:r>
              <a:rPr lang="fr-BE" dirty="0" err="1"/>
              <a:t>according</a:t>
            </a:r>
            <a:r>
              <a:rPr lang="fr-BE" dirty="0"/>
              <a:t> to the nature of the </a:t>
            </a:r>
            <a:r>
              <a:rPr lang="fr-BE" dirty="0" err="1"/>
              <a:t>ownership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Each</a:t>
            </a:r>
            <a:r>
              <a:rPr lang="fr-BE" dirty="0"/>
              <a:t> </a:t>
            </a:r>
            <a:r>
              <a:rPr lang="fr-BE" dirty="0" err="1"/>
              <a:t>owner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able to manage </a:t>
            </a:r>
            <a:r>
              <a:rPr lang="fr-BE" dirty="0" err="1"/>
              <a:t>his</a:t>
            </a:r>
            <a:r>
              <a:rPr lang="fr-BE" dirty="0"/>
              <a:t> </a:t>
            </a:r>
            <a:r>
              <a:rPr lang="fr-BE" dirty="0" err="1"/>
              <a:t>own</a:t>
            </a:r>
            <a:r>
              <a:rPr lang="fr-BE" dirty="0"/>
              <a:t>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Can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managed</a:t>
            </a:r>
            <a:r>
              <a:rPr lang="fr-BE" dirty="0"/>
              <a:t> by </a:t>
            </a:r>
            <a:r>
              <a:rPr lang="fr-BE" dirty="0" err="1"/>
              <a:t>volunteers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594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CD32F-E3EC-227C-3810-2DEF4EF2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Agouti.eu</a:t>
            </a:r>
            <a:endParaRPr lang="en-GB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55F0B30-540D-DCB4-9747-30994744D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164001"/>
              </p:ext>
            </p:extLst>
          </p:nvPr>
        </p:nvGraphicFramePr>
        <p:xfrm>
          <a:off x="554038" y="1200150"/>
          <a:ext cx="4932362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8087877-6F94-9C0B-EABF-61E5FC42361E}"/>
              </a:ext>
            </a:extLst>
          </p:cNvPr>
          <p:cNvSpPr txBox="1"/>
          <p:nvPr/>
        </p:nvSpPr>
        <p:spPr>
          <a:xfrm>
            <a:off x="5762624" y="1200150"/>
            <a:ext cx="2659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After</a:t>
            </a:r>
            <a:r>
              <a:rPr lang="fr-BE" dirty="0"/>
              <a:t> collection of SD </a:t>
            </a:r>
            <a:r>
              <a:rPr lang="fr-BE" dirty="0" err="1"/>
              <a:t>cards</a:t>
            </a:r>
            <a:r>
              <a:rPr lang="fr-BE" dirty="0"/>
              <a:t> in the </a:t>
            </a:r>
            <a:r>
              <a:rPr lang="fr-BE" dirty="0" err="1"/>
              <a:t>field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Files are </a:t>
            </a:r>
            <a:r>
              <a:rPr lang="fr-BE" dirty="0" err="1"/>
              <a:t>uploaded</a:t>
            </a:r>
            <a:r>
              <a:rPr lang="fr-BE" dirty="0"/>
              <a:t> to the Agouti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Requires</a:t>
            </a:r>
            <a:r>
              <a:rPr lang="fr-BE" dirty="0"/>
              <a:t> a </a:t>
            </a:r>
            <a:r>
              <a:rPr lang="fr-BE" dirty="0" err="1"/>
              <a:t>special</a:t>
            </a:r>
            <a:r>
              <a:rPr lang="fr-BE" dirty="0"/>
              <a:t> </a:t>
            </a:r>
            <a:r>
              <a:rPr lang="fr-BE" dirty="0" err="1"/>
              <a:t>access</a:t>
            </a:r>
            <a:r>
              <a:rPr lang="fr-B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Can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allowed</a:t>
            </a:r>
            <a:r>
              <a:rPr lang="fr-BE" dirty="0"/>
              <a:t> to reliable </a:t>
            </a:r>
            <a:r>
              <a:rPr lang="fr-BE" dirty="0" err="1"/>
              <a:t>volunteers</a:t>
            </a:r>
            <a:r>
              <a:rPr lang="fr-BE" dirty="0"/>
              <a:t> for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own</a:t>
            </a:r>
            <a:r>
              <a:rPr lang="fr-BE" dirty="0"/>
              <a:t>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97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CD32F-E3EC-227C-3810-2DEF4EF2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Agouti.eu</a:t>
            </a:r>
            <a:endParaRPr lang="en-GB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55F0B30-540D-DCB4-9747-30994744D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93188"/>
              </p:ext>
            </p:extLst>
          </p:nvPr>
        </p:nvGraphicFramePr>
        <p:xfrm>
          <a:off x="554038" y="1200150"/>
          <a:ext cx="4932362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1A399CA-1755-AB40-7060-7F31BEC394B6}"/>
              </a:ext>
            </a:extLst>
          </p:cNvPr>
          <p:cNvSpPr txBox="1"/>
          <p:nvPr/>
        </p:nvSpPr>
        <p:spPr>
          <a:xfrm>
            <a:off x="5762624" y="1200150"/>
            <a:ext cx="26596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The </a:t>
            </a:r>
            <a:r>
              <a:rPr lang="fr-BE" dirty="0" err="1"/>
              <a:t>pictures</a:t>
            </a:r>
            <a:r>
              <a:rPr lang="fr-BE" dirty="0"/>
              <a:t> are </a:t>
            </a:r>
            <a:r>
              <a:rPr lang="fr-BE" dirty="0" err="1"/>
              <a:t>visualized</a:t>
            </a:r>
            <a:r>
              <a:rPr lang="fr-BE" dirty="0"/>
              <a:t> in </a:t>
            </a:r>
            <a:r>
              <a:rPr lang="fr-BE" dirty="0" err="1"/>
              <a:t>sequences</a:t>
            </a:r>
            <a:r>
              <a:rPr lang="fr-BE" dirty="0"/>
              <a:t> on an </a:t>
            </a:r>
            <a:r>
              <a:rPr lang="fr-BE" dirty="0" err="1"/>
              <a:t>esay</a:t>
            </a:r>
            <a:r>
              <a:rPr lang="fr-BE" dirty="0"/>
              <a:t> to use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Volunteers</a:t>
            </a:r>
            <a:r>
              <a:rPr lang="fr-BE" dirty="0"/>
              <a:t> or AI for a first annotation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Validation can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conducted</a:t>
            </a:r>
            <a:r>
              <a:rPr lang="fr-BE" dirty="0"/>
              <a:t> by </a:t>
            </a:r>
            <a:r>
              <a:rPr lang="fr-BE" dirty="0" err="1"/>
              <a:t>experienced</a:t>
            </a:r>
            <a:r>
              <a:rPr lang="fr-BE" dirty="0"/>
              <a:t> </a:t>
            </a:r>
            <a:r>
              <a:rPr lang="fr-BE" dirty="0" err="1"/>
              <a:t>operators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VALIDATION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42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CD32F-E3EC-227C-3810-2DEF4EF2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Agouti.eu</a:t>
            </a:r>
            <a:endParaRPr lang="en-GB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55F0B30-540D-DCB4-9747-30994744D8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47795"/>
              </p:ext>
            </p:extLst>
          </p:nvPr>
        </p:nvGraphicFramePr>
        <p:xfrm>
          <a:off x="554038" y="1200150"/>
          <a:ext cx="4932362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963D0CF-33E9-5844-7214-96054F6AB82E}"/>
              </a:ext>
            </a:extLst>
          </p:cNvPr>
          <p:cNvSpPr txBox="1"/>
          <p:nvPr/>
        </p:nvSpPr>
        <p:spPr>
          <a:xfrm>
            <a:off x="5762624" y="1200150"/>
            <a:ext cx="26596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Data are </a:t>
            </a:r>
            <a:r>
              <a:rPr lang="fr-BE" dirty="0" err="1"/>
              <a:t>stored</a:t>
            </a:r>
            <a:r>
              <a:rPr lang="fr-BE" dirty="0"/>
              <a:t> on a cloud </a:t>
            </a:r>
            <a:r>
              <a:rPr lang="fr-BE" dirty="0" err="1"/>
              <a:t>located</a:t>
            </a:r>
            <a:r>
              <a:rPr lang="fr-BE" dirty="0"/>
              <a:t> at Wageningen </a:t>
            </a:r>
            <a:r>
              <a:rPr lang="fr-BE" dirty="0" err="1"/>
              <a:t>University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Exports can </a:t>
            </a:r>
            <a:r>
              <a:rPr lang="fr-BE" dirty="0" err="1"/>
              <a:t>be</a:t>
            </a:r>
            <a:r>
              <a:rPr lang="fr-BE" dirty="0"/>
              <a:t> made for the </a:t>
            </a:r>
            <a:r>
              <a:rPr lang="fr-BE" dirty="0" err="1"/>
              <a:t>entire</a:t>
            </a:r>
            <a:r>
              <a:rPr lang="fr-BE" dirty="0"/>
              <a:t> </a:t>
            </a:r>
            <a:r>
              <a:rPr lang="fr-BE" dirty="0" err="1"/>
              <a:t>project</a:t>
            </a:r>
            <a:r>
              <a:rPr lang="fr-BE" dirty="0"/>
              <a:t> or </a:t>
            </a:r>
            <a:r>
              <a:rPr lang="fr-BE" dirty="0" err="1"/>
              <a:t>limited</a:t>
            </a:r>
            <a:r>
              <a:rPr lang="fr-BE" dirty="0"/>
              <a:t> to </a:t>
            </a:r>
            <a:r>
              <a:rPr lang="fr-BE" dirty="0" err="1"/>
              <a:t>some</a:t>
            </a:r>
            <a:r>
              <a:rPr lang="fr-BE" dirty="0"/>
              <a:t>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The file format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supported</a:t>
            </a:r>
            <a:r>
              <a:rPr lang="fr-BE" dirty="0"/>
              <a:t> by </a:t>
            </a:r>
            <a:r>
              <a:rPr lang="fr-BE" dirty="0" err="1"/>
              <a:t>many</a:t>
            </a:r>
            <a:r>
              <a:rPr lang="fr-BE" dirty="0"/>
              <a:t> platforms (GBIF)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Many</a:t>
            </a:r>
            <a:r>
              <a:rPr lang="fr-BE" dirty="0"/>
              <a:t> R packages can manage </a:t>
            </a:r>
            <a:r>
              <a:rPr lang="fr-BE" dirty="0" err="1"/>
              <a:t>this</a:t>
            </a:r>
            <a:r>
              <a:rPr lang="fr-BE" dirty="0"/>
              <a:t> file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194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7D8E0-B5EC-CD73-F93F-A1E37E40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Validation </a:t>
            </a:r>
            <a:r>
              <a:rPr lang="fr-BE" dirty="0" err="1"/>
              <a:t>tools</a:t>
            </a:r>
            <a:r>
              <a:rPr lang="fr-BE" dirty="0"/>
              <a:t> for the </a:t>
            </a:r>
            <a:r>
              <a:rPr lang="fr-BE" dirty="0" err="1"/>
              <a:t>metadata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8462DA-FAEA-07F0-963A-E31017B02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3903518" cy="3227849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Data </a:t>
            </a:r>
            <a:r>
              <a:rPr lang="fr-BE" dirty="0" err="1"/>
              <a:t>automatically</a:t>
            </a:r>
            <a:r>
              <a:rPr lang="fr-BE" dirty="0"/>
              <a:t> </a:t>
            </a:r>
            <a:r>
              <a:rPr lang="fr-BE" dirty="0" err="1"/>
              <a:t>retrieved</a:t>
            </a:r>
            <a:endParaRPr lang="fr-BE" dirty="0"/>
          </a:p>
          <a:p>
            <a:r>
              <a:rPr lang="fr-BE" sz="1600" dirty="0"/>
              <a:t>Optical </a:t>
            </a:r>
            <a:r>
              <a:rPr lang="fr-BE" sz="1600" dirty="0" err="1"/>
              <a:t>character</a:t>
            </a:r>
            <a:r>
              <a:rPr lang="fr-BE" sz="1600" dirty="0"/>
              <a:t> recognition (OCR)</a:t>
            </a:r>
          </a:p>
          <a:p>
            <a:r>
              <a:rPr lang="fr-BE" sz="1600" dirty="0"/>
              <a:t>Exchange image File format (EXIF)</a:t>
            </a:r>
          </a:p>
          <a:p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62D255-BAF1-FB76-FEAA-017AEE15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42" y="1063229"/>
            <a:ext cx="4303798" cy="32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7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7D8E0-B5EC-CD73-F93F-A1E37E40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Validation </a:t>
            </a:r>
            <a:r>
              <a:rPr lang="fr-BE" dirty="0" err="1"/>
              <a:t>tools</a:t>
            </a:r>
            <a:r>
              <a:rPr lang="fr-BE" dirty="0"/>
              <a:t> for the identification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8462DA-FAEA-07F0-963A-E31017B02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3903518" cy="3227849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Setting user </a:t>
            </a:r>
            <a:r>
              <a:rPr lang="fr-BE" dirty="0" err="1"/>
              <a:t>access</a:t>
            </a:r>
            <a:r>
              <a:rPr lang="fr-BE" dirty="0"/>
              <a:t> </a:t>
            </a:r>
            <a:r>
              <a:rPr lang="fr-BE" dirty="0" err="1"/>
              <a:t>rights</a:t>
            </a:r>
            <a:endParaRPr lang="fr-BE" dirty="0"/>
          </a:p>
          <a:p>
            <a:endParaRPr lang="en-GB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614EF2D-5190-A2ED-9F0F-5D04CEEAA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033141"/>
              </p:ext>
            </p:extLst>
          </p:nvPr>
        </p:nvGraphicFramePr>
        <p:xfrm>
          <a:off x="633412" y="1685924"/>
          <a:ext cx="7956406" cy="2650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5568">
                  <a:extLst>
                    <a:ext uri="{9D8B030D-6E8A-4147-A177-3AD203B41FA5}">
                      <a16:colId xmlns:a16="http://schemas.microsoft.com/office/drawing/2014/main" val="3832613572"/>
                    </a:ext>
                  </a:extLst>
                </a:gridCol>
                <a:gridCol w="6370838">
                  <a:extLst>
                    <a:ext uri="{9D8B030D-6E8A-4147-A177-3AD203B41FA5}">
                      <a16:colId xmlns:a16="http://schemas.microsoft.com/office/drawing/2014/main" val="3594072691"/>
                    </a:ext>
                  </a:extLst>
                </a:gridCol>
              </a:tblGrid>
              <a:tr h="20571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>
                          <a:effectLst/>
                        </a:rPr>
                        <a:t>Role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effectLst/>
                        </a:rPr>
                        <a:t>Description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28827607"/>
                  </a:ext>
                </a:extLst>
              </a:tr>
              <a:tr h="2057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Admin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This role is reserved for Agouti’s technical staff.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33508642"/>
                  </a:ext>
                </a:extLst>
              </a:tr>
              <a:tr h="3420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Principal investigator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Person responsible for the project.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4670919"/>
                  </a:ext>
                </a:extLst>
              </a:tr>
              <a:tr h="3420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Project coordinator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Daily manager of the project. Typically handles users and oversees processing.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64363519"/>
                  </a:ext>
                </a:extLst>
              </a:tr>
              <a:tr h="20571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Taxonomic expert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Expert at identifying animals.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32211203"/>
                  </a:ext>
                </a:extLst>
              </a:tr>
              <a:tr h="404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Photo processor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Can only upload new deployments, annotate sequences and browse deployments assigned to the user.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8858425"/>
                  </a:ext>
                </a:extLst>
              </a:tr>
              <a:tr h="404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</a:rPr>
                        <a:t>Volunteer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Least permissive role, can only annotate already imported deployments but not upload new material or browse deployments.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9475394"/>
                  </a:ext>
                </a:extLst>
              </a:tr>
              <a:tr h="40434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View only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</a:rPr>
                        <a:t>Can only view deployments, sequences and annotations in the project but not change anything.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40729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70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C1C0559-1B43-B297-45F6-72EA16EF2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861982"/>
              </p:ext>
            </p:extLst>
          </p:nvPr>
        </p:nvGraphicFramePr>
        <p:xfrm>
          <a:off x="1058651" y="1053915"/>
          <a:ext cx="6571509" cy="270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4499A21D-FD4D-E098-12F4-39D50DA8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Biological</a:t>
            </a:r>
            <a:r>
              <a:rPr lang="fr-BE" dirty="0"/>
              <a:t> data workflow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B03398-59AB-DCD0-FF9A-8EF1566C88F4}"/>
              </a:ext>
            </a:extLst>
          </p:cNvPr>
          <p:cNvSpPr txBox="1"/>
          <p:nvPr/>
        </p:nvSpPr>
        <p:spPr>
          <a:xfrm>
            <a:off x="982980" y="3170210"/>
            <a:ext cx="267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Mammals</a:t>
            </a:r>
            <a:endParaRPr lang="fr-B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Camertrap</a:t>
            </a:r>
            <a:r>
              <a:rPr lang="fr-BE" dirty="0"/>
              <a:t>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Opportunistic</a:t>
            </a:r>
            <a:r>
              <a:rPr lang="fr-BE" dirty="0"/>
              <a:t> </a:t>
            </a:r>
            <a:r>
              <a:rPr lang="fr-BE" dirty="0" err="1"/>
              <a:t>sightings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7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6F80B-9063-C601-1295-D71EA311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Validation </a:t>
            </a:r>
            <a:r>
              <a:rPr lang="fr-BE" dirty="0" err="1"/>
              <a:t>tools</a:t>
            </a:r>
            <a:r>
              <a:rPr lang="fr-BE" dirty="0"/>
              <a:t> for the identification</a:t>
            </a:r>
            <a:endParaRPr lang="en-GB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7100685-DBD3-675D-2DE7-903073F74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3739" y="1200150"/>
            <a:ext cx="4888376" cy="322738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E1D352-24E8-6D0E-D8C3-9350E0FE6E2A}"/>
              </a:ext>
            </a:extLst>
          </p:cNvPr>
          <p:cNvSpPr txBox="1"/>
          <p:nvPr/>
        </p:nvSpPr>
        <p:spPr>
          <a:xfrm>
            <a:off x="220807" y="1590675"/>
            <a:ext cx="3345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Artificial</a:t>
            </a:r>
            <a:r>
              <a:rPr lang="fr-BE" dirty="0"/>
              <a:t> intelligence (AI)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Crowd</a:t>
            </a:r>
            <a:r>
              <a:rPr lang="fr-BE" dirty="0"/>
              <a:t> </a:t>
            </a:r>
            <a:r>
              <a:rPr lang="fr-BE" dirty="0" err="1"/>
              <a:t>sourcing</a:t>
            </a:r>
            <a:r>
              <a:rPr lang="fr-BE" dirty="0"/>
              <a:t> via </a:t>
            </a:r>
            <a:r>
              <a:rPr lang="fr-BE" dirty="0" err="1"/>
              <a:t>Zooniverse</a:t>
            </a: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Basic image recognition controlled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Principal investigator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Taxonomic expert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221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59EC4-49A9-2996-95FD-A3554819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C884999-3ECE-B7A6-3C6F-81640CD22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182" y="2451531"/>
            <a:ext cx="7867650" cy="205812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71E4ED-27FE-4C96-6FE4-02D8DC62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3" y="205979"/>
            <a:ext cx="7868120" cy="20505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7259B0-2D59-3856-B36A-893836C5D5F3}"/>
              </a:ext>
            </a:extLst>
          </p:cNvPr>
          <p:cNvSpPr txBox="1"/>
          <p:nvPr/>
        </p:nvSpPr>
        <p:spPr>
          <a:xfrm>
            <a:off x="2696362" y="213976"/>
            <a:ext cx="395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Check </a:t>
            </a:r>
            <a:r>
              <a:rPr lang="fr-BE" b="1" dirty="0" err="1">
                <a:solidFill>
                  <a:srgbClr val="92D050"/>
                </a:solidFill>
              </a:rPr>
              <a:t>based</a:t>
            </a:r>
            <a:r>
              <a:rPr lang="fr-BE" b="1" dirty="0">
                <a:solidFill>
                  <a:srgbClr val="92D050"/>
                </a:solidFill>
              </a:rPr>
              <a:t> on the </a:t>
            </a:r>
            <a:r>
              <a:rPr lang="fr-BE" b="1" dirty="0" err="1">
                <a:solidFill>
                  <a:srgbClr val="92D050"/>
                </a:solidFill>
              </a:rPr>
              <a:t>empty</a:t>
            </a:r>
            <a:r>
              <a:rPr lang="fr-BE" b="1" dirty="0">
                <a:solidFill>
                  <a:srgbClr val="92D050"/>
                </a:solidFill>
              </a:rPr>
              <a:t> </a:t>
            </a:r>
            <a:r>
              <a:rPr lang="fr-BE" b="1" dirty="0" err="1">
                <a:solidFill>
                  <a:srgbClr val="92D050"/>
                </a:solidFill>
              </a:rPr>
              <a:t>sequences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E0726E-58B8-5C99-2A93-46BCF5F1B435}"/>
              </a:ext>
            </a:extLst>
          </p:cNvPr>
          <p:cNvSpPr txBox="1"/>
          <p:nvPr/>
        </p:nvSpPr>
        <p:spPr>
          <a:xfrm>
            <a:off x="3202302" y="2357931"/>
            <a:ext cx="52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92D050"/>
                </a:solidFill>
              </a:rPr>
              <a:t>Check </a:t>
            </a:r>
            <a:r>
              <a:rPr lang="fr-BE" b="1" dirty="0" err="1">
                <a:solidFill>
                  <a:srgbClr val="92D050"/>
                </a:solidFill>
              </a:rPr>
              <a:t>based</a:t>
            </a:r>
            <a:r>
              <a:rPr lang="fr-BE" b="1" dirty="0">
                <a:solidFill>
                  <a:srgbClr val="92D050"/>
                </a:solidFill>
              </a:rPr>
              <a:t> on a </a:t>
            </a:r>
            <a:r>
              <a:rPr lang="fr-BE" b="1" dirty="0" err="1">
                <a:solidFill>
                  <a:srgbClr val="92D050"/>
                </a:solidFill>
              </a:rPr>
              <a:t>species</a:t>
            </a:r>
            <a:r>
              <a:rPr lang="fr-BE" b="1" dirty="0">
                <a:solidFill>
                  <a:srgbClr val="92D050"/>
                </a:solidFill>
              </a:rPr>
              <a:t> </a:t>
            </a:r>
          </a:p>
          <a:p>
            <a:r>
              <a:rPr lang="fr-BE" b="1" dirty="0">
                <a:solidFill>
                  <a:srgbClr val="92D050"/>
                </a:solidFill>
              </a:rPr>
              <a:t>of </a:t>
            </a:r>
            <a:r>
              <a:rPr lang="fr-BE" b="1" dirty="0" err="1">
                <a:solidFill>
                  <a:srgbClr val="92D050"/>
                </a:solidFill>
              </a:rPr>
              <a:t>concern</a:t>
            </a:r>
            <a:r>
              <a:rPr lang="fr-BE" b="1" dirty="0">
                <a:solidFill>
                  <a:srgbClr val="92D050"/>
                </a:solidFill>
              </a:rPr>
              <a:t> and </a:t>
            </a:r>
            <a:r>
              <a:rPr lang="fr-BE" b="1" dirty="0" err="1">
                <a:solidFill>
                  <a:srgbClr val="92D050"/>
                </a:solidFill>
              </a:rPr>
              <a:t>uncertainty</a:t>
            </a:r>
            <a:endParaRPr lang="en-GB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1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64C7C-4BCE-C635-0447-CB5ABAF8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An </a:t>
            </a:r>
            <a:r>
              <a:rPr lang="fr-BE" dirty="0" err="1"/>
              <a:t>example</a:t>
            </a:r>
            <a:r>
              <a:rPr lang="fr-BE" dirty="0"/>
              <a:t> of collaborative </a:t>
            </a:r>
            <a:r>
              <a:rPr lang="fr-BE" dirty="0" err="1"/>
              <a:t>project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E2CBC-5B4B-88B5-B0AC-2FCD5568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1" y="1200150"/>
            <a:ext cx="4217843" cy="3227849"/>
          </a:xfrm>
        </p:spPr>
        <p:txBody>
          <a:bodyPr>
            <a:normAutofit/>
          </a:bodyPr>
          <a:lstStyle/>
          <a:p>
            <a:r>
              <a:rPr lang="fr-BE" sz="1800" dirty="0"/>
              <a:t>Administration of </a:t>
            </a:r>
            <a:r>
              <a:rPr lang="fr-BE" sz="1800" dirty="0" err="1"/>
              <a:t>Roads</a:t>
            </a:r>
            <a:r>
              <a:rPr lang="fr-BE" sz="1800" dirty="0"/>
              <a:t> and Infrastructures SPW-MI</a:t>
            </a:r>
          </a:p>
          <a:p>
            <a:pPr lvl="1"/>
            <a:r>
              <a:rPr lang="fr-BE" sz="1600" dirty="0" err="1"/>
              <a:t>Surveilllance</a:t>
            </a:r>
            <a:r>
              <a:rPr lang="fr-BE" sz="1600" dirty="0"/>
              <a:t> of </a:t>
            </a:r>
            <a:r>
              <a:rPr lang="fr-BE" sz="1600" dirty="0" err="1"/>
              <a:t>storm</a:t>
            </a:r>
            <a:r>
              <a:rPr lang="fr-BE" sz="1600" dirty="0"/>
              <a:t> drains for maintenance</a:t>
            </a:r>
          </a:p>
          <a:p>
            <a:pPr lvl="1"/>
            <a:r>
              <a:rPr lang="fr-BE" sz="1600" dirty="0"/>
              <a:t>Focus on </a:t>
            </a:r>
            <a:r>
              <a:rPr lang="fr-BE" sz="1600" dirty="0" err="1"/>
              <a:t>beaver</a:t>
            </a:r>
            <a:endParaRPr lang="fr-BE" sz="1600" dirty="0"/>
          </a:p>
          <a:p>
            <a:pPr lvl="1"/>
            <a:r>
              <a:rPr lang="fr-BE" sz="1600" dirty="0"/>
              <a:t>Need for an expertise in </a:t>
            </a:r>
            <a:r>
              <a:rPr lang="fr-BE" sz="1600" dirty="0" err="1"/>
              <a:t>mammals</a:t>
            </a:r>
            <a:endParaRPr lang="fr-BE" sz="1600" dirty="0"/>
          </a:p>
          <a:p>
            <a:r>
              <a:rPr lang="fr-BE" sz="1900" dirty="0"/>
              <a:t>Administration of Nature and </a:t>
            </a:r>
            <a:r>
              <a:rPr lang="fr-BE" sz="1900" dirty="0" err="1"/>
              <a:t>Environment</a:t>
            </a:r>
            <a:r>
              <a:rPr lang="fr-BE" sz="1900" dirty="0"/>
              <a:t> SPW-ARNE</a:t>
            </a:r>
          </a:p>
          <a:p>
            <a:pPr lvl="1"/>
            <a:r>
              <a:rPr lang="fr-BE" sz="1600" dirty="0" err="1"/>
              <a:t>Regional</a:t>
            </a:r>
            <a:r>
              <a:rPr lang="fr-BE" sz="1600" dirty="0"/>
              <a:t> </a:t>
            </a:r>
            <a:r>
              <a:rPr lang="fr-BE" sz="1600" dirty="0" err="1"/>
              <a:t>mammal</a:t>
            </a:r>
            <a:r>
              <a:rPr lang="fr-BE" sz="1600" dirty="0"/>
              <a:t> </a:t>
            </a:r>
            <a:r>
              <a:rPr lang="fr-BE" sz="1600" dirty="0" err="1"/>
              <a:t>survey</a:t>
            </a:r>
            <a:endParaRPr lang="fr-BE" sz="1600" dirty="0"/>
          </a:p>
          <a:p>
            <a:pPr lvl="1"/>
            <a:r>
              <a:rPr lang="fr-BE" sz="1600" dirty="0"/>
              <a:t>Need for </a:t>
            </a:r>
            <a:r>
              <a:rPr lang="fr-BE" sz="1600" dirty="0" err="1"/>
              <a:t>biological</a:t>
            </a:r>
            <a:r>
              <a:rPr lang="fr-BE" sz="1600" dirty="0"/>
              <a:t> data and accessible land</a:t>
            </a:r>
          </a:p>
          <a:p>
            <a:pPr lvl="1"/>
            <a:endParaRPr lang="en-GB" dirty="0"/>
          </a:p>
        </p:txBody>
      </p:sp>
      <p:pic>
        <p:nvPicPr>
          <p:cNvPr id="7" name="Image 6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D163EBE3-974E-D317-46E7-736EBF21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549" y="933002"/>
            <a:ext cx="3133723" cy="1892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F07813B-C737-13B2-82B0-EE8AD462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549" y="2912206"/>
            <a:ext cx="3059751" cy="179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95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54741-F5D0-E7DE-8BDA-69A66D5D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Collaborative agouti </a:t>
            </a:r>
            <a:r>
              <a:rPr lang="fr-BE" dirty="0" err="1"/>
              <a:t>project</a:t>
            </a:r>
            <a:r>
              <a:rPr lang="fr-BE" dirty="0"/>
              <a:t> : « </a:t>
            </a:r>
            <a:r>
              <a:rPr lang="fr-BE" dirty="0" err="1"/>
              <a:t>storm</a:t>
            </a:r>
            <a:r>
              <a:rPr lang="fr-BE" dirty="0"/>
              <a:t> drains »</a:t>
            </a:r>
            <a:endParaRPr lang="en-GB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CB28310-139C-2661-8045-F78773165C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716156"/>
              </p:ext>
            </p:extLst>
          </p:nvPr>
        </p:nvGraphicFramePr>
        <p:xfrm>
          <a:off x="554038" y="1200150"/>
          <a:ext cx="3951287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B5CBA35-5C74-8398-C177-4918E36A8702}"/>
              </a:ext>
            </a:extLst>
          </p:cNvPr>
          <p:cNvSpPr txBox="1"/>
          <p:nvPr/>
        </p:nvSpPr>
        <p:spPr>
          <a:xfrm>
            <a:off x="4516816" y="1190894"/>
            <a:ext cx="452437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 err="1"/>
              <a:t>Regional</a:t>
            </a:r>
            <a:r>
              <a:rPr lang="fr-BE" dirty="0"/>
              <a:t> </a:t>
            </a:r>
            <a:r>
              <a:rPr lang="fr-BE" dirty="0" err="1"/>
              <a:t>scale</a:t>
            </a:r>
            <a:r>
              <a:rPr lang="fr-BE" dirty="0"/>
              <a:t> +- 300 sites – SPW MI </a:t>
            </a:r>
          </a:p>
          <a:p>
            <a:r>
              <a:rPr lang="fr-BE" dirty="0"/>
              <a:t>Protocol for camera installation – SPW ARNE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D1FEE9-8135-7D03-3757-BB9FED22E78A}"/>
              </a:ext>
            </a:extLst>
          </p:cNvPr>
          <p:cNvSpPr txBox="1"/>
          <p:nvPr/>
        </p:nvSpPr>
        <p:spPr>
          <a:xfrm>
            <a:off x="4516817" y="1968937"/>
            <a:ext cx="452437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/>
              <a:t>Camera </a:t>
            </a:r>
            <a:r>
              <a:rPr lang="fr-BE" dirty="0" err="1"/>
              <a:t>investment</a:t>
            </a:r>
            <a:r>
              <a:rPr lang="fr-BE" dirty="0"/>
              <a:t> and installation – SPW MI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BDD20E-7359-C130-777F-8D94CD84747B}"/>
              </a:ext>
            </a:extLst>
          </p:cNvPr>
          <p:cNvSpPr txBox="1"/>
          <p:nvPr/>
        </p:nvSpPr>
        <p:spPr>
          <a:xfrm>
            <a:off x="4516817" y="2576632"/>
            <a:ext cx="452437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 err="1"/>
              <a:t>Uploading</a:t>
            </a:r>
            <a:r>
              <a:rPr lang="fr-BE" dirty="0"/>
              <a:t> SD </a:t>
            </a:r>
            <a:r>
              <a:rPr lang="fr-BE" dirty="0" err="1"/>
              <a:t>cards</a:t>
            </a:r>
            <a:r>
              <a:rPr lang="fr-BE" dirty="0"/>
              <a:t> on Agouti – SPW MI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BE4AEC-163A-94D8-D658-B03554F68A95}"/>
              </a:ext>
            </a:extLst>
          </p:cNvPr>
          <p:cNvSpPr txBox="1"/>
          <p:nvPr/>
        </p:nvSpPr>
        <p:spPr>
          <a:xfrm>
            <a:off x="4505325" y="3204687"/>
            <a:ext cx="452437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/>
              <a:t>Image annotation – SPW ARNE</a:t>
            </a:r>
          </a:p>
          <a:p>
            <a:r>
              <a:rPr lang="fr-BE" dirty="0"/>
              <a:t>Data </a:t>
            </a:r>
            <a:r>
              <a:rPr lang="fr-BE" dirty="0" err="1"/>
              <a:t>visualization</a:t>
            </a:r>
            <a:r>
              <a:rPr lang="fr-BE" dirty="0"/>
              <a:t> </a:t>
            </a:r>
            <a:r>
              <a:rPr lang="fr-BE" dirty="0" err="1"/>
              <a:t>access</a:t>
            </a:r>
            <a:r>
              <a:rPr lang="fr-BE" dirty="0"/>
              <a:t> – SPW MI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D3FE1B-B175-71E8-4FC5-1E88861185F9}"/>
              </a:ext>
            </a:extLst>
          </p:cNvPr>
          <p:cNvSpPr txBox="1"/>
          <p:nvPr/>
        </p:nvSpPr>
        <p:spPr>
          <a:xfrm>
            <a:off x="4516817" y="3956031"/>
            <a:ext cx="452437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/>
              <a:t>Export, </a:t>
            </a:r>
            <a:r>
              <a:rPr lang="fr-BE" dirty="0" err="1"/>
              <a:t>analysis</a:t>
            </a:r>
            <a:r>
              <a:rPr lang="fr-BE" dirty="0"/>
              <a:t> and report – SPW ARNE</a:t>
            </a:r>
          </a:p>
        </p:txBody>
      </p:sp>
    </p:spTree>
    <p:extLst>
      <p:ext uri="{BB962C8B-B14F-4D97-AF65-F5344CB8AC3E}">
        <p14:creationId xmlns:p14="http://schemas.microsoft.com/office/powerpoint/2010/main" val="1562291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6195DC33-D92B-43DC-B2B3-F416AB7E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93898" y="3163869"/>
            <a:ext cx="9244800" cy="1014762"/>
          </a:xfrm>
        </p:spPr>
        <p:txBody>
          <a:bodyPr anchor="b">
            <a:normAutofit/>
          </a:bodyPr>
          <a:lstStyle/>
          <a:p>
            <a:r>
              <a:rPr lang="nl-BE" sz="2400" b="0" dirty="0">
                <a:latin typeface="+mj-lt"/>
              </a:rPr>
              <a:t>  </a:t>
            </a:r>
            <a:r>
              <a:rPr lang="nl-BE" sz="3200" b="0" dirty="0">
                <a:latin typeface="+mj-lt"/>
              </a:rPr>
              <a:t>Wolf monitoring in </a:t>
            </a:r>
            <a:r>
              <a:rPr lang="nl-BE" sz="3200" b="0" dirty="0" err="1">
                <a:latin typeface="+mj-lt"/>
              </a:rPr>
              <a:t>Wallonia</a:t>
            </a:r>
            <a:r>
              <a:rPr lang="nl-BE" sz="3200" b="0" dirty="0">
                <a:latin typeface="+mj-lt"/>
              </a:rPr>
              <a:t> (BE)</a:t>
            </a:r>
            <a:br>
              <a:rPr lang="nl-BE" sz="2400" b="0" dirty="0">
                <a:latin typeface="+mj-lt"/>
              </a:rPr>
            </a:br>
            <a:endParaRPr lang="fr-BE" sz="1600" b="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D0566E-65EF-48F9-8660-37AA4D0BF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70" y="837175"/>
            <a:ext cx="1342660" cy="5612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5D4E9F-178A-669A-04BB-45EEC8DF5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74" y="368630"/>
            <a:ext cx="5322256" cy="29937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A338AE-5636-DDD0-A17C-D81A6EF34959}"/>
              </a:ext>
            </a:extLst>
          </p:cNvPr>
          <p:cNvSpPr txBox="1"/>
          <p:nvPr/>
        </p:nvSpPr>
        <p:spPr>
          <a:xfrm>
            <a:off x="993098" y="2882504"/>
            <a:ext cx="18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/>
                </a:solidFill>
              </a:rPr>
              <a:t>© Dylan Delvaux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Graphique, graphisme, logo, Police&#10;&#10;Description générée automatiquement">
            <a:extLst>
              <a:ext uri="{FF2B5EF4-FFF2-40B4-BE49-F238E27FC236}">
                <a16:creationId xmlns:a16="http://schemas.microsoft.com/office/drawing/2014/main" id="{4F28BE67-53FA-3CA9-401F-A3ACD7A28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127" y="1649050"/>
            <a:ext cx="953550" cy="699270"/>
          </a:xfrm>
          <a:prstGeom prst="rect">
            <a:avLst/>
          </a:prstGeom>
        </p:spPr>
      </p:pic>
      <p:pic>
        <p:nvPicPr>
          <p:cNvPr id="8" name="Image 7" descr="Une image contenant texte, symbole, Police, logo&#10;&#10;Description générée automatiquement">
            <a:extLst>
              <a:ext uri="{FF2B5EF4-FFF2-40B4-BE49-F238E27FC236}">
                <a16:creationId xmlns:a16="http://schemas.microsoft.com/office/drawing/2014/main" id="{5DD83EEA-D6E4-A799-3C59-0C888F513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172" y="2553811"/>
            <a:ext cx="867460" cy="86746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4D00FCB-50CE-F5EB-91BB-3606F31672BD}"/>
              </a:ext>
            </a:extLst>
          </p:cNvPr>
          <p:cNvSpPr txBox="1"/>
          <p:nvPr/>
        </p:nvSpPr>
        <p:spPr>
          <a:xfrm>
            <a:off x="6712302" y="3486584"/>
            <a:ext cx="15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effectLst/>
              </a:rPr>
              <a:t>GeCoLAB</a:t>
            </a:r>
            <a:endParaRPr lang="en-GB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41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A10F29D-35D3-4784-9C5F-6EF83C763D93}"/>
              </a:ext>
            </a:extLst>
          </p:cNvPr>
          <p:cNvGrpSpPr/>
          <p:nvPr/>
        </p:nvGrpSpPr>
        <p:grpSpPr>
          <a:xfrm>
            <a:off x="-3150" y="0"/>
            <a:ext cx="6131945" cy="2811780"/>
            <a:chOff x="-4200" y="0"/>
            <a:chExt cx="8175927" cy="374904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C3FAE3-0124-4463-8885-1D7522C9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1627"/>
              <a:ext cx="1491615" cy="623496"/>
            </a:xfrm>
            <a:prstGeom prst="rect">
              <a:avLst/>
            </a:prstGeom>
          </p:spPr>
        </p:pic>
        <p:sp>
          <p:nvSpPr>
            <p:cNvPr id="18" name="Organigramme : Entrée manuelle 25">
              <a:extLst>
                <a:ext uri="{FF2B5EF4-FFF2-40B4-BE49-F238E27FC236}">
                  <a16:creationId xmlns:a16="http://schemas.microsoft.com/office/drawing/2014/main" id="{65BDBC2A-E89B-4C14-BDE7-5E62147F3F8B}"/>
                </a:ext>
              </a:extLst>
            </p:cNvPr>
            <p:cNvSpPr/>
            <p:nvPr/>
          </p:nvSpPr>
          <p:spPr>
            <a:xfrm>
              <a:off x="-4200" y="840293"/>
              <a:ext cx="1358562" cy="71418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8 w 10000"/>
                <a:gd name="connsiteY0" fmla="*/ 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1 h 10000"/>
                <a:gd name="connsiteX0" fmla="*/ 148 w 10000"/>
                <a:gd name="connsiteY0" fmla="*/ 0 h 9999"/>
                <a:gd name="connsiteX1" fmla="*/ 10000 w 10000"/>
                <a:gd name="connsiteY1" fmla="*/ 2140 h 9999"/>
                <a:gd name="connsiteX2" fmla="*/ 10000 w 10000"/>
                <a:gd name="connsiteY2" fmla="*/ 9999 h 9999"/>
                <a:gd name="connsiteX3" fmla="*/ 0 w 10000"/>
                <a:gd name="connsiteY3" fmla="*/ 9999 h 9999"/>
                <a:gd name="connsiteX4" fmla="*/ 148 w 10000"/>
                <a:gd name="connsiteY4" fmla="*/ 0 h 9999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7852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37 w 10000"/>
                <a:gd name="connsiteY0" fmla="*/ 0 h 10036"/>
                <a:gd name="connsiteX1" fmla="*/ 10000 w 10000"/>
                <a:gd name="connsiteY1" fmla="*/ 177 h 10036"/>
                <a:gd name="connsiteX2" fmla="*/ 7852 w 10000"/>
                <a:gd name="connsiteY2" fmla="*/ 10036 h 10036"/>
                <a:gd name="connsiteX3" fmla="*/ 0 w 10000"/>
                <a:gd name="connsiteY3" fmla="*/ 10036 h 10036"/>
                <a:gd name="connsiteX4" fmla="*/ 37 w 10000"/>
                <a:gd name="connsiteY4" fmla="*/ 0 h 10036"/>
                <a:gd name="connsiteX0" fmla="*/ 37 w 9963"/>
                <a:gd name="connsiteY0" fmla="*/ 0 h 10036"/>
                <a:gd name="connsiteX1" fmla="*/ 9963 w 9963"/>
                <a:gd name="connsiteY1" fmla="*/ 106 h 10036"/>
                <a:gd name="connsiteX2" fmla="*/ 7852 w 9963"/>
                <a:gd name="connsiteY2" fmla="*/ 10036 h 10036"/>
                <a:gd name="connsiteX3" fmla="*/ 0 w 9963"/>
                <a:gd name="connsiteY3" fmla="*/ 10036 h 10036"/>
                <a:gd name="connsiteX4" fmla="*/ 37 w 9963"/>
                <a:gd name="connsiteY4" fmla="*/ 0 h 10036"/>
                <a:gd name="connsiteX0" fmla="*/ 37 w 10000"/>
                <a:gd name="connsiteY0" fmla="*/ 0 h 10000"/>
                <a:gd name="connsiteX1" fmla="*/ 10000 w 10000"/>
                <a:gd name="connsiteY1" fmla="*/ 106 h 10000"/>
                <a:gd name="connsiteX2" fmla="*/ 7524 w 10000"/>
                <a:gd name="connsiteY2" fmla="*/ 9829 h 10000"/>
                <a:gd name="connsiteX3" fmla="*/ 0 w 10000"/>
                <a:gd name="connsiteY3" fmla="*/ 10000 h 10000"/>
                <a:gd name="connsiteX4" fmla="*/ 37 w 10000"/>
                <a:gd name="connsiteY4" fmla="*/ 0 h 10000"/>
                <a:gd name="connsiteX0" fmla="*/ 37 w 9911"/>
                <a:gd name="connsiteY0" fmla="*/ 0 h 10000"/>
                <a:gd name="connsiteX1" fmla="*/ 9911 w 9911"/>
                <a:gd name="connsiteY1" fmla="*/ 21 h 10000"/>
                <a:gd name="connsiteX2" fmla="*/ 7524 w 9911"/>
                <a:gd name="connsiteY2" fmla="*/ 9829 h 10000"/>
                <a:gd name="connsiteX3" fmla="*/ 0 w 9911"/>
                <a:gd name="connsiteY3" fmla="*/ 10000 h 10000"/>
                <a:gd name="connsiteX4" fmla="*/ 37 w 9911"/>
                <a:gd name="connsiteY4" fmla="*/ 0 h 10000"/>
                <a:gd name="connsiteX0" fmla="*/ 23 w 10000"/>
                <a:gd name="connsiteY0" fmla="*/ 0 h 10000"/>
                <a:gd name="connsiteX1" fmla="*/ 10000 w 10000"/>
                <a:gd name="connsiteY1" fmla="*/ 21 h 10000"/>
                <a:gd name="connsiteX2" fmla="*/ 7592 w 10000"/>
                <a:gd name="connsiteY2" fmla="*/ 9829 h 10000"/>
                <a:gd name="connsiteX3" fmla="*/ 0 w 10000"/>
                <a:gd name="connsiteY3" fmla="*/ 10000 h 10000"/>
                <a:gd name="connsiteX4" fmla="*/ 23 w 10000"/>
                <a:gd name="connsiteY4" fmla="*/ 0 h 10000"/>
                <a:gd name="connsiteX0" fmla="*/ 12 w 10031"/>
                <a:gd name="connsiteY0" fmla="*/ 0 h 10000"/>
                <a:gd name="connsiteX1" fmla="*/ 10031 w 10031"/>
                <a:gd name="connsiteY1" fmla="*/ 21 h 10000"/>
                <a:gd name="connsiteX2" fmla="*/ 7623 w 10031"/>
                <a:gd name="connsiteY2" fmla="*/ 9829 h 10000"/>
                <a:gd name="connsiteX3" fmla="*/ 31 w 10031"/>
                <a:gd name="connsiteY3" fmla="*/ 10000 h 10000"/>
                <a:gd name="connsiteX4" fmla="*/ 12 w 10031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1" h="10000">
                  <a:moveTo>
                    <a:pt x="12" y="0"/>
                  </a:moveTo>
                  <a:lnTo>
                    <a:pt x="10031" y="21"/>
                  </a:lnTo>
                  <a:lnTo>
                    <a:pt x="7623" y="9829"/>
                  </a:lnTo>
                  <a:lnTo>
                    <a:pt x="31" y="10000"/>
                  </a:lnTo>
                  <a:cubicBezTo>
                    <a:pt x="80" y="6679"/>
                    <a:pt x="-37" y="3321"/>
                    <a:pt x="12" y="0"/>
                  </a:cubicBez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19" name="Triangle rectangle 18">
              <a:extLst>
                <a:ext uri="{FF2B5EF4-FFF2-40B4-BE49-F238E27FC236}">
                  <a16:creationId xmlns:a16="http://schemas.microsoft.com/office/drawing/2014/main" id="{3182B15B-B602-4BC2-B670-4D4F7F2482F2}"/>
                </a:ext>
              </a:extLst>
            </p:cNvPr>
            <p:cNvSpPr/>
            <p:nvPr/>
          </p:nvSpPr>
          <p:spPr>
            <a:xfrm flipV="1">
              <a:off x="0" y="1691640"/>
              <a:ext cx="971654" cy="2057400"/>
            </a:xfrm>
            <a:prstGeom prst="rtTriangle">
              <a:avLst/>
            </a:prstGeom>
            <a:solidFill>
              <a:srgbClr val="565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8EDB5EFA-FC23-4BE7-AF1F-5AC976AF9ECC}"/>
                </a:ext>
              </a:extLst>
            </p:cNvPr>
            <p:cNvSpPr/>
            <p:nvPr/>
          </p:nvSpPr>
          <p:spPr>
            <a:xfrm>
              <a:off x="0" y="0"/>
              <a:ext cx="1733550" cy="45719"/>
            </a:xfrm>
            <a:custGeom>
              <a:avLst/>
              <a:gdLst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3355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2212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45719">
                  <a:moveTo>
                    <a:pt x="0" y="0"/>
                  </a:moveTo>
                  <a:lnTo>
                    <a:pt x="1733550" y="0"/>
                  </a:lnTo>
                  <a:lnTo>
                    <a:pt x="17221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2AEBF94-E472-4854-8BB6-AFF12018F5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00" y="1079917"/>
              <a:ext cx="1111939" cy="2349083"/>
            </a:xfrm>
            <a:prstGeom prst="line">
              <a:avLst/>
            </a:prstGeom>
            <a:ln w="19050">
              <a:solidFill>
                <a:srgbClr val="DB912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2F42CB49-42D5-4C59-88BF-B8CBF526B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939" y="1074249"/>
              <a:ext cx="6805788" cy="5668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9A328C78-51B6-4CFE-887D-604495F2E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679" y="0"/>
            <a:ext cx="529639" cy="569910"/>
          </a:xfrm>
          <a:prstGeom prst="rect">
            <a:avLst/>
          </a:prstGeom>
        </p:spPr>
      </p:pic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479CDB06-2BCA-6F16-5721-2F601835D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37" y="0"/>
            <a:ext cx="7560326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0FD1A8-4E07-0D10-0485-99BCF8A73C58}"/>
              </a:ext>
            </a:extLst>
          </p:cNvPr>
          <p:cNvSpPr txBox="1"/>
          <p:nvPr/>
        </p:nvSpPr>
        <p:spPr>
          <a:xfrm>
            <a:off x="1015772" y="975674"/>
            <a:ext cx="2095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300" dirty="0"/>
              <a:t>2010-2011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8D242C9-8D49-8755-DAE1-0FC59314FBBF}"/>
              </a:ext>
            </a:extLst>
          </p:cNvPr>
          <p:cNvSpPr/>
          <p:nvPr/>
        </p:nvSpPr>
        <p:spPr>
          <a:xfrm>
            <a:off x="8953500" y="4901514"/>
            <a:ext cx="149628" cy="16822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029E2E-0007-0B76-D22A-9B1ED40FB2CC}"/>
              </a:ext>
            </a:extLst>
          </p:cNvPr>
          <p:cNvSpPr txBox="1"/>
          <p:nvPr/>
        </p:nvSpPr>
        <p:spPr>
          <a:xfrm>
            <a:off x="6307765" y="326024"/>
            <a:ext cx="1985945" cy="715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350" dirty="0"/>
              <a:t>7 packs</a:t>
            </a:r>
          </a:p>
          <a:p>
            <a:r>
              <a:rPr lang="fr-BE" sz="1350" dirty="0"/>
              <a:t>7 pairs</a:t>
            </a:r>
          </a:p>
          <a:p>
            <a:r>
              <a:rPr lang="fr-BE" sz="1350" dirty="0"/>
              <a:t>6 </a:t>
            </a:r>
            <a:r>
              <a:rPr lang="fr-BE" sz="1350" dirty="0" err="1"/>
              <a:t>established</a:t>
            </a:r>
            <a:r>
              <a:rPr lang="fr-BE" sz="1350" dirty="0"/>
              <a:t> </a:t>
            </a:r>
            <a:r>
              <a:rPr lang="fr-BE" sz="1350" dirty="0" err="1"/>
              <a:t>individuals</a:t>
            </a:r>
            <a:endParaRPr lang="fr-BE" sz="1350" dirty="0"/>
          </a:p>
        </p:txBody>
      </p:sp>
    </p:spTree>
    <p:extLst>
      <p:ext uri="{BB962C8B-B14F-4D97-AF65-F5344CB8AC3E}">
        <p14:creationId xmlns:p14="http://schemas.microsoft.com/office/powerpoint/2010/main" val="2847154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A10F29D-35D3-4784-9C5F-6EF83C763D93}"/>
              </a:ext>
            </a:extLst>
          </p:cNvPr>
          <p:cNvGrpSpPr/>
          <p:nvPr/>
        </p:nvGrpSpPr>
        <p:grpSpPr>
          <a:xfrm>
            <a:off x="-3150" y="0"/>
            <a:ext cx="6131945" cy="2811780"/>
            <a:chOff x="-4200" y="0"/>
            <a:chExt cx="8175927" cy="374904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5C3FAE3-0124-4463-8885-1D7522C9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1627"/>
              <a:ext cx="1491615" cy="623496"/>
            </a:xfrm>
            <a:prstGeom prst="rect">
              <a:avLst/>
            </a:prstGeom>
          </p:spPr>
        </p:pic>
        <p:sp>
          <p:nvSpPr>
            <p:cNvPr id="18" name="Organigramme : Entrée manuelle 25">
              <a:extLst>
                <a:ext uri="{FF2B5EF4-FFF2-40B4-BE49-F238E27FC236}">
                  <a16:creationId xmlns:a16="http://schemas.microsoft.com/office/drawing/2014/main" id="{65BDBC2A-E89B-4C14-BDE7-5E62147F3F8B}"/>
                </a:ext>
              </a:extLst>
            </p:cNvPr>
            <p:cNvSpPr/>
            <p:nvPr/>
          </p:nvSpPr>
          <p:spPr>
            <a:xfrm>
              <a:off x="-4200" y="840293"/>
              <a:ext cx="1358562" cy="71418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8 w 10000"/>
                <a:gd name="connsiteY0" fmla="*/ 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1 h 10000"/>
                <a:gd name="connsiteX0" fmla="*/ 148 w 10000"/>
                <a:gd name="connsiteY0" fmla="*/ 0 h 9999"/>
                <a:gd name="connsiteX1" fmla="*/ 10000 w 10000"/>
                <a:gd name="connsiteY1" fmla="*/ 2140 h 9999"/>
                <a:gd name="connsiteX2" fmla="*/ 10000 w 10000"/>
                <a:gd name="connsiteY2" fmla="*/ 9999 h 9999"/>
                <a:gd name="connsiteX3" fmla="*/ 0 w 10000"/>
                <a:gd name="connsiteY3" fmla="*/ 9999 h 9999"/>
                <a:gd name="connsiteX4" fmla="*/ 148 w 10000"/>
                <a:gd name="connsiteY4" fmla="*/ 0 h 9999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7852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37 w 10000"/>
                <a:gd name="connsiteY0" fmla="*/ 0 h 10036"/>
                <a:gd name="connsiteX1" fmla="*/ 10000 w 10000"/>
                <a:gd name="connsiteY1" fmla="*/ 177 h 10036"/>
                <a:gd name="connsiteX2" fmla="*/ 7852 w 10000"/>
                <a:gd name="connsiteY2" fmla="*/ 10036 h 10036"/>
                <a:gd name="connsiteX3" fmla="*/ 0 w 10000"/>
                <a:gd name="connsiteY3" fmla="*/ 10036 h 10036"/>
                <a:gd name="connsiteX4" fmla="*/ 37 w 10000"/>
                <a:gd name="connsiteY4" fmla="*/ 0 h 10036"/>
                <a:gd name="connsiteX0" fmla="*/ 37 w 9963"/>
                <a:gd name="connsiteY0" fmla="*/ 0 h 10036"/>
                <a:gd name="connsiteX1" fmla="*/ 9963 w 9963"/>
                <a:gd name="connsiteY1" fmla="*/ 106 h 10036"/>
                <a:gd name="connsiteX2" fmla="*/ 7852 w 9963"/>
                <a:gd name="connsiteY2" fmla="*/ 10036 h 10036"/>
                <a:gd name="connsiteX3" fmla="*/ 0 w 9963"/>
                <a:gd name="connsiteY3" fmla="*/ 10036 h 10036"/>
                <a:gd name="connsiteX4" fmla="*/ 37 w 9963"/>
                <a:gd name="connsiteY4" fmla="*/ 0 h 10036"/>
                <a:gd name="connsiteX0" fmla="*/ 37 w 10000"/>
                <a:gd name="connsiteY0" fmla="*/ 0 h 10000"/>
                <a:gd name="connsiteX1" fmla="*/ 10000 w 10000"/>
                <a:gd name="connsiteY1" fmla="*/ 106 h 10000"/>
                <a:gd name="connsiteX2" fmla="*/ 7524 w 10000"/>
                <a:gd name="connsiteY2" fmla="*/ 9829 h 10000"/>
                <a:gd name="connsiteX3" fmla="*/ 0 w 10000"/>
                <a:gd name="connsiteY3" fmla="*/ 10000 h 10000"/>
                <a:gd name="connsiteX4" fmla="*/ 37 w 10000"/>
                <a:gd name="connsiteY4" fmla="*/ 0 h 10000"/>
                <a:gd name="connsiteX0" fmla="*/ 37 w 9911"/>
                <a:gd name="connsiteY0" fmla="*/ 0 h 10000"/>
                <a:gd name="connsiteX1" fmla="*/ 9911 w 9911"/>
                <a:gd name="connsiteY1" fmla="*/ 21 h 10000"/>
                <a:gd name="connsiteX2" fmla="*/ 7524 w 9911"/>
                <a:gd name="connsiteY2" fmla="*/ 9829 h 10000"/>
                <a:gd name="connsiteX3" fmla="*/ 0 w 9911"/>
                <a:gd name="connsiteY3" fmla="*/ 10000 h 10000"/>
                <a:gd name="connsiteX4" fmla="*/ 37 w 9911"/>
                <a:gd name="connsiteY4" fmla="*/ 0 h 10000"/>
                <a:gd name="connsiteX0" fmla="*/ 23 w 10000"/>
                <a:gd name="connsiteY0" fmla="*/ 0 h 10000"/>
                <a:gd name="connsiteX1" fmla="*/ 10000 w 10000"/>
                <a:gd name="connsiteY1" fmla="*/ 21 h 10000"/>
                <a:gd name="connsiteX2" fmla="*/ 7592 w 10000"/>
                <a:gd name="connsiteY2" fmla="*/ 9829 h 10000"/>
                <a:gd name="connsiteX3" fmla="*/ 0 w 10000"/>
                <a:gd name="connsiteY3" fmla="*/ 10000 h 10000"/>
                <a:gd name="connsiteX4" fmla="*/ 23 w 10000"/>
                <a:gd name="connsiteY4" fmla="*/ 0 h 10000"/>
                <a:gd name="connsiteX0" fmla="*/ 12 w 10031"/>
                <a:gd name="connsiteY0" fmla="*/ 0 h 10000"/>
                <a:gd name="connsiteX1" fmla="*/ 10031 w 10031"/>
                <a:gd name="connsiteY1" fmla="*/ 21 h 10000"/>
                <a:gd name="connsiteX2" fmla="*/ 7623 w 10031"/>
                <a:gd name="connsiteY2" fmla="*/ 9829 h 10000"/>
                <a:gd name="connsiteX3" fmla="*/ 31 w 10031"/>
                <a:gd name="connsiteY3" fmla="*/ 10000 h 10000"/>
                <a:gd name="connsiteX4" fmla="*/ 12 w 10031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1" h="10000">
                  <a:moveTo>
                    <a:pt x="12" y="0"/>
                  </a:moveTo>
                  <a:lnTo>
                    <a:pt x="10031" y="21"/>
                  </a:lnTo>
                  <a:lnTo>
                    <a:pt x="7623" y="9829"/>
                  </a:lnTo>
                  <a:lnTo>
                    <a:pt x="31" y="10000"/>
                  </a:lnTo>
                  <a:cubicBezTo>
                    <a:pt x="80" y="6679"/>
                    <a:pt x="-37" y="3321"/>
                    <a:pt x="12" y="0"/>
                  </a:cubicBez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19" name="Triangle rectangle 18">
              <a:extLst>
                <a:ext uri="{FF2B5EF4-FFF2-40B4-BE49-F238E27FC236}">
                  <a16:creationId xmlns:a16="http://schemas.microsoft.com/office/drawing/2014/main" id="{3182B15B-B602-4BC2-B670-4D4F7F2482F2}"/>
                </a:ext>
              </a:extLst>
            </p:cNvPr>
            <p:cNvSpPr/>
            <p:nvPr/>
          </p:nvSpPr>
          <p:spPr>
            <a:xfrm flipV="1">
              <a:off x="0" y="1691640"/>
              <a:ext cx="971654" cy="2057400"/>
            </a:xfrm>
            <a:prstGeom prst="rtTriangle">
              <a:avLst/>
            </a:prstGeom>
            <a:solidFill>
              <a:srgbClr val="565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8EDB5EFA-FC23-4BE7-AF1F-5AC976AF9ECC}"/>
                </a:ext>
              </a:extLst>
            </p:cNvPr>
            <p:cNvSpPr/>
            <p:nvPr/>
          </p:nvSpPr>
          <p:spPr>
            <a:xfrm>
              <a:off x="0" y="0"/>
              <a:ext cx="1733550" cy="45719"/>
            </a:xfrm>
            <a:custGeom>
              <a:avLst/>
              <a:gdLst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3355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2212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45719">
                  <a:moveTo>
                    <a:pt x="0" y="0"/>
                  </a:moveTo>
                  <a:lnTo>
                    <a:pt x="1733550" y="0"/>
                  </a:lnTo>
                  <a:lnTo>
                    <a:pt x="17221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2AEBF94-E472-4854-8BB6-AFF12018F5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00" y="1079917"/>
              <a:ext cx="1111939" cy="2349083"/>
            </a:xfrm>
            <a:prstGeom prst="line">
              <a:avLst/>
            </a:prstGeom>
            <a:ln w="19050">
              <a:solidFill>
                <a:srgbClr val="DB912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2F42CB49-42D5-4C59-88BF-B8CBF526B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939" y="1074249"/>
              <a:ext cx="6805788" cy="5668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9A328C78-51B6-4CFE-887D-604495F2E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679" y="0"/>
            <a:ext cx="529639" cy="569910"/>
          </a:xfrm>
          <a:prstGeom prst="rect">
            <a:avLst/>
          </a:prstGeom>
        </p:spPr>
      </p:pic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CFADF7CF-0CE6-DBAD-C047-C56DA3DA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3" y="51435"/>
            <a:ext cx="7526655" cy="50406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1B0CDD-73AD-B6AF-FB20-2DA2E3E8FBB0}"/>
              </a:ext>
            </a:extLst>
          </p:cNvPr>
          <p:cNvSpPr txBox="1"/>
          <p:nvPr/>
        </p:nvSpPr>
        <p:spPr>
          <a:xfrm>
            <a:off x="1015772" y="975674"/>
            <a:ext cx="2095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300" dirty="0"/>
              <a:t>2021-2022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8B37CAA-9362-B489-57B0-540A28BA2098}"/>
              </a:ext>
            </a:extLst>
          </p:cNvPr>
          <p:cNvSpPr/>
          <p:nvPr/>
        </p:nvSpPr>
        <p:spPr>
          <a:xfrm>
            <a:off x="8953500" y="4923844"/>
            <a:ext cx="149628" cy="16822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D9A553-41F2-3432-6164-98756E174045}"/>
              </a:ext>
            </a:extLst>
          </p:cNvPr>
          <p:cNvSpPr txBox="1"/>
          <p:nvPr/>
        </p:nvSpPr>
        <p:spPr>
          <a:xfrm>
            <a:off x="6307765" y="326024"/>
            <a:ext cx="1985945" cy="715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1350" dirty="0"/>
              <a:t>164 packs</a:t>
            </a:r>
          </a:p>
          <a:p>
            <a:r>
              <a:rPr lang="fr-BE" sz="1350" dirty="0"/>
              <a:t>45 pairs</a:t>
            </a:r>
          </a:p>
          <a:p>
            <a:r>
              <a:rPr lang="fr-BE" sz="1350" dirty="0"/>
              <a:t>23 </a:t>
            </a:r>
            <a:r>
              <a:rPr lang="fr-BE" sz="1350" dirty="0" err="1"/>
              <a:t>established</a:t>
            </a:r>
            <a:r>
              <a:rPr lang="fr-BE" sz="1350" dirty="0"/>
              <a:t> </a:t>
            </a:r>
            <a:r>
              <a:rPr lang="fr-BE" sz="1350" dirty="0" err="1"/>
              <a:t>individuals</a:t>
            </a:r>
            <a:endParaRPr lang="fr-BE" sz="1350" dirty="0"/>
          </a:p>
        </p:txBody>
      </p:sp>
    </p:spTree>
    <p:extLst>
      <p:ext uri="{BB962C8B-B14F-4D97-AF65-F5344CB8AC3E}">
        <p14:creationId xmlns:p14="http://schemas.microsoft.com/office/powerpoint/2010/main" val="742056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91028-50BB-C1E1-ADCA-A22F0C21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Recent</a:t>
            </a:r>
            <a:r>
              <a:rPr lang="fr-BE" dirty="0"/>
              <a:t> </a:t>
            </a:r>
            <a:r>
              <a:rPr lang="fr-BE" dirty="0" err="1"/>
              <a:t>history</a:t>
            </a:r>
            <a:r>
              <a:rPr lang="fr-BE" dirty="0"/>
              <a:t> of </a:t>
            </a:r>
            <a:r>
              <a:rPr lang="fr-BE" dirty="0" err="1"/>
              <a:t>wolf</a:t>
            </a:r>
            <a:r>
              <a:rPr lang="fr-BE" dirty="0"/>
              <a:t> management in </a:t>
            </a:r>
            <a:r>
              <a:rPr lang="fr-BE" dirty="0" err="1"/>
              <a:t>Wallonia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A3C8C-B38B-6FF5-D452-09DDBB93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5"/>
            <a:ext cx="3895418" cy="3227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400" dirty="0"/>
              <a:t>06.2016 Training in OFB-France</a:t>
            </a:r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r>
              <a:rPr lang="fr-BE" sz="1400" dirty="0"/>
              <a:t>05.2017 Wolf network </a:t>
            </a:r>
          </a:p>
          <a:p>
            <a:pPr marL="0" indent="0">
              <a:buNone/>
            </a:pPr>
            <a:r>
              <a:rPr lang="fr-BE" sz="1400" dirty="0"/>
              <a:t>11.2017 Adaptation of the </a:t>
            </a:r>
            <a:r>
              <a:rPr lang="fr-BE" sz="1400" dirty="0" err="1"/>
              <a:t>legislation</a:t>
            </a:r>
            <a:r>
              <a:rPr lang="fr-BE" sz="1400" dirty="0"/>
              <a:t> </a:t>
            </a:r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r>
              <a:rPr lang="fr-BE" sz="1400" dirty="0"/>
              <a:t>06.2020 Management Plan</a:t>
            </a:r>
          </a:p>
          <a:p>
            <a:pPr marL="0" indent="0">
              <a:buNone/>
            </a:pPr>
            <a:r>
              <a:rPr lang="fr-BE" sz="1400" dirty="0"/>
              <a:t>06.2020 </a:t>
            </a:r>
            <a:r>
              <a:rPr lang="fr-BE" sz="1400" dirty="0" err="1"/>
              <a:t>Natagriwal</a:t>
            </a: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r>
              <a:rPr lang="fr-BE" sz="1400" dirty="0"/>
              <a:t>2023 Wolf </a:t>
            </a:r>
            <a:r>
              <a:rPr lang="fr-BE" sz="1400" dirty="0" err="1"/>
              <a:t>fencing</a:t>
            </a:r>
            <a:r>
              <a:rPr lang="fr-BE" sz="1400" dirty="0"/>
              <a:t> team BE-</a:t>
            </a:r>
            <a:r>
              <a:rPr lang="fr-BE" sz="1400" dirty="0" err="1"/>
              <a:t>Wallonia</a:t>
            </a:r>
            <a:endParaRPr lang="en-GB" sz="14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0628DF6-83EE-76C6-72D9-721A9F677827}"/>
              </a:ext>
            </a:extLst>
          </p:cNvPr>
          <p:cNvSpPr txBox="1">
            <a:spLocks/>
          </p:cNvSpPr>
          <p:nvPr/>
        </p:nvSpPr>
        <p:spPr>
          <a:xfrm>
            <a:off x="4449600" y="1200154"/>
            <a:ext cx="3895418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r>
              <a:rPr lang="fr-BE" sz="1400" dirty="0"/>
              <a:t>08.2016 First DNA </a:t>
            </a:r>
            <a:r>
              <a:rPr lang="fr-BE" sz="1400" dirty="0" err="1"/>
              <a:t>evidence</a:t>
            </a:r>
            <a:r>
              <a:rPr lang="fr-BE" sz="1400" dirty="0"/>
              <a:t> of </a:t>
            </a:r>
            <a:r>
              <a:rPr lang="fr-BE" sz="1400" dirty="0" err="1"/>
              <a:t>wandering</a:t>
            </a:r>
            <a:r>
              <a:rPr lang="fr-BE" sz="1400" dirty="0"/>
              <a:t> </a:t>
            </a:r>
            <a:r>
              <a:rPr lang="fr-BE" sz="1400" dirty="0" err="1"/>
              <a:t>wolf</a:t>
            </a: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r>
              <a:rPr lang="fr-BE" sz="1400" dirty="0"/>
              <a:t>06.2018 First </a:t>
            </a:r>
            <a:r>
              <a:rPr lang="fr-BE" sz="1400" dirty="0" err="1"/>
              <a:t>established</a:t>
            </a:r>
            <a:r>
              <a:rPr lang="fr-BE" sz="1400" dirty="0"/>
              <a:t> </a:t>
            </a:r>
            <a:r>
              <a:rPr lang="fr-BE" sz="1400" dirty="0" err="1"/>
              <a:t>wolf</a:t>
            </a: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endParaRPr lang="fr-BE" sz="1400" dirty="0"/>
          </a:p>
          <a:p>
            <a:pPr marL="0" indent="0">
              <a:buNone/>
            </a:pPr>
            <a:r>
              <a:rPr lang="fr-BE" sz="1400" dirty="0"/>
              <a:t>05.2021 First pack in the High Fens</a:t>
            </a:r>
          </a:p>
          <a:p>
            <a:pPr marL="0" indent="0">
              <a:buNone/>
            </a:pPr>
            <a:r>
              <a:rPr lang="fr-BE" sz="1400" dirty="0"/>
              <a:t>05.2022-04.2023 12 </a:t>
            </a:r>
            <a:r>
              <a:rPr lang="fr-BE" sz="1400" dirty="0" err="1"/>
              <a:t>wandering</a:t>
            </a:r>
            <a:r>
              <a:rPr lang="fr-BE" sz="1400" dirty="0"/>
              <a:t> </a:t>
            </a:r>
            <a:r>
              <a:rPr lang="fr-BE" sz="1400" dirty="0" err="1"/>
              <a:t>wolves</a:t>
            </a:r>
            <a:endParaRPr lang="fr-BE" sz="1400" dirty="0"/>
          </a:p>
          <a:p>
            <a:pPr marL="0" indent="0">
              <a:buNone/>
            </a:pPr>
            <a:r>
              <a:rPr lang="fr-BE" sz="1400" dirty="0"/>
              <a:t>05.2023 </a:t>
            </a:r>
            <a:r>
              <a:rPr lang="fr-BE" sz="1400" dirty="0" err="1"/>
              <a:t>Three</a:t>
            </a:r>
            <a:r>
              <a:rPr lang="fr-BE" sz="1400" dirty="0"/>
              <a:t> packs in the High Fens</a:t>
            </a:r>
            <a:endParaRPr lang="en-GB" sz="1400" dirty="0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67C6E20E-D892-9B80-4404-AC1E30282941}"/>
              </a:ext>
            </a:extLst>
          </p:cNvPr>
          <p:cNvSpPr/>
          <p:nvPr/>
        </p:nvSpPr>
        <p:spPr>
          <a:xfrm>
            <a:off x="3855159" y="1133031"/>
            <a:ext cx="408092" cy="31178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616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55DEF45E-F6E7-4E10-8957-A61AC8B192F9}"/>
              </a:ext>
            </a:extLst>
          </p:cNvPr>
          <p:cNvGrpSpPr/>
          <p:nvPr/>
        </p:nvGrpSpPr>
        <p:grpSpPr>
          <a:xfrm>
            <a:off x="-3150" y="0"/>
            <a:ext cx="9138468" cy="2811780"/>
            <a:chOff x="-4200" y="0"/>
            <a:chExt cx="12184624" cy="374904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3A4195C-4C9C-4919-9803-E6EF98DCF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1627"/>
              <a:ext cx="1491615" cy="623496"/>
            </a:xfrm>
            <a:prstGeom prst="rect">
              <a:avLst/>
            </a:prstGeom>
          </p:spPr>
        </p:pic>
        <p:sp>
          <p:nvSpPr>
            <p:cNvPr id="24" name="Organigramme : Entrée manuelle 25">
              <a:extLst>
                <a:ext uri="{FF2B5EF4-FFF2-40B4-BE49-F238E27FC236}">
                  <a16:creationId xmlns:a16="http://schemas.microsoft.com/office/drawing/2014/main" id="{630C5728-0902-42BF-9B1A-F696DC383052}"/>
                </a:ext>
              </a:extLst>
            </p:cNvPr>
            <p:cNvSpPr/>
            <p:nvPr/>
          </p:nvSpPr>
          <p:spPr>
            <a:xfrm>
              <a:off x="-4200" y="840293"/>
              <a:ext cx="1358562" cy="71418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8 w 10000"/>
                <a:gd name="connsiteY0" fmla="*/ 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1 h 10000"/>
                <a:gd name="connsiteX0" fmla="*/ 148 w 10000"/>
                <a:gd name="connsiteY0" fmla="*/ 0 h 9999"/>
                <a:gd name="connsiteX1" fmla="*/ 10000 w 10000"/>
                <a:gd name="connsiteY1" fmla="*/ 2140 h 9999"/>
                <a:gd name="connsiteX2" fmla="*/ 10000 w 10000"/>
                <a:gd name="connsiteY2" fmla="*/ 9999 h 9999"/>
                <a:gd name="connsiteX3" fmla="*/ 0 w 10000"/>
                <a:gd name="connsiteY3" fmla="*/ 9999 h 9999"/>
                <a:gd name="connsiteX4" fmla="*/ 148 w 10000"/>
                <a:gd name="connsiteY4" fmla="*/ 0 h 9999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7852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37 w 10000"/>
                <a:gd name="connsiteY0" fmla="*/ 0 h 10036"/>
                <a:gd name="connsiteX1" fmla="*/ 10000 w 10000"/>
                <a:gd name="connsiteY1" fmla="*/ 177 h 10036"/>
                <a:gd name="connsiteX2" fmla="*/ 7852 w 10000"/>
                <a:gd name="connsiteY2" fmla="*/ 10036 h 10036"/>
                <a:gd name="connsiteX3" fmla="*/ 0 w 10000"/>
                <a:gd name="connsiteY3" fmla="*/ 10036 h 10036"/>
                <a:gd name="connsiteX4" fmla="*/ 37 w 10000"/>
                <a:gd name="connsiteY4" fmla="*/ 0 h 10036"/>
                <a:gd name="connsiteX0" fmla="*/ 37 w 9963"/>
                <a:gd name="connsiteY0" fmla="*/ 0 h 10036"/>
                <a:gd name="connsiteX1" fmla="*/ 9963 w 9963"/>
                <a:gd name="connsiteY1" fmla="*/ 106 h 10036"/>
                <a:gd name="connsiteX2" fmla="*/ 7852 w 9963"/>
                <a:gd name="connsiteY2" fmla="*/ 10036 h 10036"/>
                <a:gd name="connsiteX3" fmla="*/ 0 w 9963"/>
                <a:gd name="connsiteY3" fmla="*/ 10036 h 10036"/>
                <a:gd name="connsiteX4" fmla="*/ 37 w 9963"/>
                <a:gd name="connsiteY4" fmla="*/ 0 h 10036"/>
                <a:gd name="connsiteX0" fmla="*/ 37 w 10000"/>
                <a:gd name="connsiteY0" fmla="*/ 0 h 10000"/>
                <a:gd name="connsiteX1" fmla="*/ 10000 w 10000"/>
                <a:gd name="connsiteY1" fmla="*/ 106 h 10000"/>
                <a:gd name="connsiteX2" fmla="*/ 7524 w 10000"/>
                <a:gd name="connsiteY2" fmla="*/ 9829 h 10000"/>
                <a:gd name="connsiteX3" fmla="*/ 0 w 10000"/>
                <a:gd name="connsiteY3" fmla="*/ 10000 h 10000"/>
                <a:gd name="connsiteX4" fmla="*/ 37 w 10000"/>
                <a:gd name="connsiteY4" fmla="*/ 0 h 10000"/>
                <a:gd name="connsiteX0" fmla="*/ 37 w 9911"/>
                <a:gd name="connsiteY0" fmla="*/ 0 h 10000"/>
                <a:gd name="connsiteX1" fmla="*/ 9911 w 9911"/>
                <a:gd name="connsiteY1" fmla="*/ 21 h 10000"/>
                <a:gd name="connsiteX2" fmla="*/ 7524 w 9911"/>
                <a:gd name="connsiteY2" fmla="*/ 9829 h 10000"/>
                <a:gd name="connsiteX3" fmla="*/ 0 w 9911"/>
                <a:gd name="connsiteY3" fmla="*/ 10000 h 10000"/>
                <a:gd name="connsiteX4" fmla="*/ 37 w 9911"/>
                <a:gd name="connsiteY4" fmla="*/ 0 h 10000"/>
                <a:gd name="connsiteX0" fmla="*/ 23 w 10000"/>
                <a:gd name="connsiteY0" fmla="*/ 0 h 10000"/>
                <a:gd name="connsiteX1" fmla="*/ 10000 w 10000"/>
                <a:gd name="connsiteY1" fmla="*/ 21 h 10000"/>
                <a:gd name="connsiteX2" fmla="*/ 7592 w 10000"/>
                <a:gd name="connsiteY2" fmla="*/ 9829 h 10000"/>
                <a:gd name="connsiteX3" fmla="*/ 0 w 10000"/>
                <a:gd name="connsiteY3" fmla="*/ 10000 h 10000"/>
                <a:gd name="connsiteX4" fmla="*/ 23 w 10000"/>
                <a:gd name="connsiteY4" fmla="*/ 0 h 10000"/>
                <a:gd name="connsiteX0" fmla="*/ 12 w 10031"/>
                <a:gd name="connsiteY0" fmla="*/ 0 h 10000"/>
                <a:gd name="connsiteX1" fmla="*/ 10031 w 10031"/>
                <a:gd name="connsiteY1" fmla="*/ 21 h 10000"/>
                <a:gd name="connsiteX2" fmla="*/ 7623 w 10031"/>
                <a:gd name="connsiteY2" fmla="*/ 9829 h 10000"/>
                <a:gd name="connsiteX3" fmla="*/ 31 w 10031"/>
                <a:gd name="connsiteY3" fmla="*/ 10000 h 10000"/>
                <a:gd name="connsiteX4" fmla="*/ 12 w 10031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1" h="10000">
                  <a:moveTo>
                    <a:pt x="12" y="0"/>
                  </a:moveTo>
                  <a:lnTo>
                    <a:pt x="10031" y="21"/>
                  </a:lnTo>
                  <a:lnTo>
                    <a:pt x="7623" y="9829"/>
                  </a:lnTo>
                  <a:lnTo>
                    <a:pt x="31" y="10000"/>
                  </a:lnTo>
                  <a:cubicBezTo>
                    <a:pt x="80" y="6679"/>
                    <a:pt x="-37" y="3321"/>
                    <a:pt x="12" y="0"/>
                  </a:cubicBez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25" name="Triangle rectangle 24">
              <a:extLst>
                <a:ext uri="{FF2B5EF4-FFF2-40B4-BE49-F238E27FC236}">
                  <a16:creationId xmlns:a16="http://schemas.microsoft.com/office/drawing/2014/main" id="{140A55A8-EAD0-46B4-B40A-59C9B395303B}"/>
                </a:ext>
              </a:extLst>
            </p:cNvPr>
            <p:cNvSpPr/>
            <p:nvPr/>
          </p:nvSpPr>
          <p:spPr>
            <a:xfrm flipV="1">
              <a:off x="0" y="1691640"/>
              <a:ext cx="971654" cy="2057400"/>
            </a:xfrm>
            <a:prstGeom prst="rtTriangle">
              <a:avLst/>
            </a:prstGeom>
            <a:solidFill>
              <a:srgbClr val="565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0E7F9AF5-A32E-403C-A22E-F00456B8A66D}"/>
                </a:ext>
              </a:extLst>
            </p:cNvPr>
            <p:cNvSpPr/>
            <p:nvPr/>
          </p:nvSpPr>
          <p:spPr>
            <a:xfrm>
              <a:off x="0" y="0"/>
              <a:ext cx="1733550" cy="45719"/>
            </a:xfrm>
            <a:custGeom>
              <a:avLst/>
              <a:gdLst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3355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2212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45719">
                  <a:moveTo>
                    <a:pt x="0" y="0"/>
                  </a:moveTo>
                  <a:lnTo>
                    <a:pt x="1733550" y="0"/>
                  </a:lnTo>
                  <a:lnTo>
                    <a:pt x="17221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C2942476-F83C-4190-907D-A1096B59E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00" y="1079917"/>
              <a:ext cx="1111939" cy="2349083"/>
            </a:xfrm>
            <a:prstGeom prst="line">
              <a:avLst/>
            </a:prstGeom>
            <a:ln w="19050">
              <a:solidFill>
                <a:srgbClr val="DB912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BEC1BB0-7C42-41D9-AAD3-F6D64FF5942D}"/>
                </a:ext>
              </a:extLst>
            </p:cNvPr>
            <p:cNvCxnSpPr>
              <a:cxnSpLocks/>
            </p:cNvCxnSpPr>
            <p:nvPr/>
          </p:nvCxnSpPr>
          <p:spPr>
            <a:xfrm>
              <a:off x="1365939" y="1079917"/>
              <a:ext cx="10814485" cy="2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8671271-0B8B-4BB8-8341-4598654C98DC}"/>
              </a:ext>
            </a:extLst>
          </p:cNvPr>
          <p:cNvSpPr/>
          <p:nvPr/>
        </p:nvSpPr>
        <p:spPr>
          <a:xfrm>
            <a:off x="1089112" y="2057953"/>
            <a:ext cx="7864388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Symbol" panose="05050102010706020507" pitchFamily="18" charset="2"/>
              <a:buChar char="Þ"/>
              <a:tabLst>
                <a:tab pos="1206104" algn="l"/>
              </a:tabLst>
            </a:pPr>
            <a:r>
              <a:rPr lang="fr-BE" sz="1725" dirty="0" err="1">
                <a:latin typeface="+mj-lt"/>
                <a:ea typeface="Source Sans Pro" panose="020B0503030403020204" pitchFamily="34" charset="0"/>
                <a:cs typeface="Calibri Light" panose="020F0302020204030204" pitchFamily="34" charset="0"/>
              </a:rPr>
              <a:t>Establishing</a:t>
            </a:r>
            <a:r>
              <a:rPr lang="fr-BE" sz="1725" dirty="0">
                <a:latin typeface="+mj-lt"/>
                <a:ea typeface="Source Sans Pro" panose="020B0503030403020204" pitchFamily="34" charset="0"/>
                <a:cs typeface="Calibri Light" panose="020F0302020204030204" pitchFamily="34" charset="0"/>
              </a:rPr>
              <a:t> the </a:t>
            </a:r>
            <a:r>
              <a:rPr lang="fr-BE" sz="1725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  <a:cs typeface="Calibri Light" panose="020F0302020204030204" pitchFamily="34" charset="0"/>
              </a:rPr>
              <a:t>Wolf Network (2017) </a:t>
            </a:r>
          </a:p>
          <a:p>
            <a:pPr marL="257175" indent="-257175">
              <a:buFont typeface="Symbol" panose="05050102010706020507" pitchFamily="18" charset="2"/>
              <a:buChar char="Þ"/>
              <a:tabLst>
                <a:tab pos="1206104" algn="l"/>
              </a:tabLst>
            </a:pPr>
            <a:r>
              <a:rPr lang="fr-BE" sz="1725" dirty="0">
                <a:latin typeface="+mj-lt"/>
                <a:ea typeface="Source Sans Pro" panose="020B0503030403020204" pitchFamily="34" charset="0"/>
              </a:rPr>
              <a:t>60</a:t>
            </a:r>
            <a:r>
              <a:rPr lang="fr-BE" sz="1725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fr-BE" sz="1725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trained</a:t>
            </a:r>
            <a:r>
              <a:rPr lang="fr-BE" sz="1725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fr-BE" sz="1725" dirty="0">
                <a:latin typeface="+mj-lt"/>
                <a:ea typeface="Source Sans Pro" panose="020B0503030403020204" pitchFamily="34" charset="0"/>
              </a:rPr>
              <a:t>people</a:t>
            </a:r>
          </a:p>
          <a:p>
            <a:pPr marL="257175" indent="-257175">
              <a:buFont typeface="Symbol" panose="05050102010706020507" pitchFamily="18" charset="2"/>
              <a:buChar char="Þ"/>
              <a:tabLst>
                <a:tab pos="1206104" algn="l"/>
              </a:tabLst>
            </a:pPr>
            <a:r>
              <a:rPr lang="fr-BE" sz="1725" dirty="0">
                <a:latin typeface="+mj-lt"/>
                <a:ea typeface="Source Sans Pro" panose="020B0503030403020204" pitchFamily="34" charset="0"/>
              </a:rPr>
              <a:t>A single </a:t>
            </a:r>
            <a:r>
              <a:rPr lang="fr-BE" sz="1725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multi-</a:t>
            </a:r>
            <a:r>
              <a:rPr lang="fr-BE" sz="1725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partner</a:t>
            </a:r>
            <a:r>
              <a:rPr lang="fr-BE" sz="1725" dirty="0">
                <a:latin typeface="+mj-lt"/>
                <a:ea typeface="Source Sans Pro" panose="020B0503030403020204" pitchFamily="34" charset="0"/>
              </a:rPr>
              <a:t> platform for data collection, </a:t>
            </a:r>
            <a:r>
              <a:rPr lang="fr-BE" sz="1725" dirty="0" err="1">
                <a:latin typeface="+mj-lt"/>
                <a:ea typeface="Source Sans Pro" panose="020B0503030403020204" pitchFamily="34" charset="0"/>
              </a:rPr>
              <a:t>centralization</a:t>
            </a:r>
            <a:r>
              <a:rPr lang="fr-BE" sz="1725" dirty="0">
                <a:latin typeface="+mj-lt"/>
                <a:ea typeface="Source Sans Pro" panose="020B0503030403020204" pitchFamily="34" charset="0"/>
              </a:rPr>
              <a:t> and validation</a:t>
            </a:r>
            <a:endParaRPr lang="fr-BE" sz="1725" b="1" dirty="0">
              <a:latin typeface="+mj-lt"/>
              <a:ea typeface="Source Sans Pro" panose="020B050303040302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02E22-C0BE-4FDA-B172-3E0C4D94A5A8}"/>
              </a:ext>
            </a:extLst>
          </p:cNvPr>
          <p:cNvSpPr/>
          <p:nvPr/>
        </p:nvSpPr>
        <p:spPr>
          <a:xfrm>
            <a:off x="0" y="3440302"/>
            <a:ext cx="9144000" cy="1738746"/>
          </a:xfrm>
          <a:prstGeom prst="rect">
            <a:avLst/>
          </a:prstGeom>
          <a:solidFill>
            <a:srgbClr val="DB9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E251362-0F34-456B-A5BE-E357398E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8" y="3475848"/>
            <a:ext cx="3246448" cy="17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IMG_20170517_141204.jpg">
            <a:extLst>
              <a:ext uri="{FF2B5EF4-FFF2-40B4-BE49-F238E27FC236}">
                <a16:creationId xmlns:a16="http://schemas.microsoft.com/office/drawing/2014/main" id="{1720F74F-C08B-4751-B468-BA4E6A0F5C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193" y="3475848"/>
            <a:ext cx="1685958" cy="168595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2E3D561-24A4-4232-8DD8-2A8A2E5CB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8500" y="3468232"/>
            <a:ext cx="1701712" cy="1693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28C427-ABC7-4B6A-8BD9-A850E16BC6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132" y="3469367"/>
            <a:ext cx="2232177" cy="16741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AD03E7-3CE3-492D-A116-DDE46AD8ED24}"/>
              </a:ext>
            </a:extLst>
          </p:cNvPr>
          <p:cNvSpPr/>
          <p:nvPr/>
        </p:nvSpPr>
        <p:spPr>
          <a:xfrm>
            <a:off x="1115123" y="1535927"/>
            <a:ext cx="7562152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725" dirty="0">
                <a:latin typeface="+mj-lt"/>
                <a:ea typeface="Gungsuh" pitchFamily="18" charset="-127"/>
                <a:cs typeface="Kalinga" pitchFamily="34" charset="0"/>
              </a:rPr>
              <a:t>Need for a transparent and correct </a:t>
            </a:r>
            <a:r>
              <a:rPr lang="fr-BE" sz="1725" dirty="0" err="1">
                <a:latin typeface="+mj-lt"/>
                <a:ea typeface="Gungsuh" pitchFamily="18" charset="-127"/>
                <a:cs typeface="Kalinga" pitchFamily="34" charset="0"/>
              </a:rPr>
              <a:t>dissemination</a:t>
            </a:r>
            <a:r>
              <a:rPr lang="fr-BE" sz="1725" dirty="0">
                <a:latin typeface="+mj-lt"/>
                <a:ea typeface="Gungsuh" pitchFamily="18" charset="-127"/>
                <a:cs typeface="Kalinga" pitchFamily="34" charset="0"/>
              </a:rPr>
              <a:t> of information (</a:t>
            </a:r>
            <a:r>
              <a:rPr lang="fr-BE" sz="1725" dirty="0" err="1">
                <a:latin typeface="+mj-lt"/>
                <a:ea typeface="Gungsuh" pitchFamily="18" charset="-127"/>
                <a:cs typeface="Kalinga" pitchFamily="34" charset="0"/>
              </a:rPr>
              <a:t>medias</a:t>
            </a:r>
            <a:r>
              <a:rPr lang="fr-BE" sz="1725" dirty="0">
                <a:latin typeface="+mj-lt"/>
                <a:ea typeface="Gungsuh" pitchFamily="18" charset="-127"/>
                <a:cs typeface="Kalinga" pitchFamily="34" charset="0"/>
              </a:rPr>
              <a:t>,…)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CF3F6-A682-40EB-9CC0-1C62AB9C3C4F}"/>
              </a:ext>
            </a:extLst>
          </p:cNvPr>
          <p:cNvSpPr/>
          <p:nvPr/>
        </p:nvSpPr>
        <p:spPr>
          <a:xfrm>
            <a:off x="1089113" y="1123849"/>
            <a:ext cx="7177358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BE" sz="1725" dirty="0">
                <a:latin typeface="+mj-lt"/>
                <a:ea typeface="Gungsuh" pitchFamily="18" charset="-127"/>
                <a:cs typeface="Kalinga" pitchFamily="34" charset="0"/>
              </a:rPr>
              <a:t>Hot topic -&gt; Need for </a:t>
            </a:r>
            <a:r>
              <a:rPr lang="fr-BE" sz="1725" dirty="0" err="1">
                <a:latin typeface="+mj-lt"/>
                <a:ea typeface="Gungsuh" pitchFamily="18" charset="-127"/>
                <a:cs typeface="Kalinga" pitchFamily="34" charset="0"/>
              </a:rPr>
              <a:t>scientific</a:t>
            </a:r>
            <a:r>
              <a:rPr lang="fr-BE" sz="1725" dirty="0">
                <a:latin typeface="+mj-lt"/>
                <a:ea typeface="Gungsuh" pitchFamily="18" charset="-127"/>
                <a:cs typeface="Kalinga" pitchFamily="34" charset="0"/>
              </a:rPr>
              <a:t> information</a:t>
            </a:r>
            <a:endParaRPr lang="fr-BE" sz="1725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53FC13-BF0F-4586-9051-20756B0827E4}"/>
              </a:ext>
            </a:extLst>
          </p:cNvPr>
          <p:cNvSpPr/>
          <p:nvPr/>
        </p:nvSpPr>
        <p:spPr>
          <a:xfrm>
            <a:off x="1015554" y="533113"/>
            <a:ext cx="81284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350" dirty="0"/>
              <a:t> 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D5682A3-3A67-4EC5-87AB-3772BF788A58}"/>
              </a:ext>
            </a:extLst>
          </p:cNvPr>
          <p:cNvSpPr txBox="1"/>
          <p:nvPr/>
        </p:nvSpPr>
        <p:spPr>
          <a:xfrm>
            <a:off x="1481615" y="47841"/>
            <a:ext cx="70211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250" dirty="0">
                <a:solidFill>
                  <a:srgbClr val="DB9122"/>
                </a:solidFill>
                <a:latin typeface="+mj-lt"/>
              </a:rPr>
              <a:t>The Wolf Network: </a:t>
            </a:r>
          </a:p>
          <a:p>
            <a:pPr algn="ctr"/>
            <a:r>
              <a:rPr lang="fr-BE" sz="2250" dirty="0" err="1">
                <a:solidFill>
                  <a:srgbClr val="DB9122"/>
                </a:solidFill>
                <a:latin typeface="+mj-lt"/>
              </a:rPr>
              <a:t>Organization</a:t>
            </a:r>
            <a:r>
              <a:rPr lang="fr-BE" sz="2250" dirty="0">
                <a:solidFill>
                  <a:srgbClr val="DB9122"/>
                </a:solidFill>
                <a:latin typeface="+mj-lt"/>
              </a:rPr>
              <a:t> of the collection and validation of data</a:t>
            </a:r>
            <a:endParaRPr lang="fr-BE" sz="225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F0959FE-23ED-4596-9D4D-19FFF148B8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679" y="0"/>
            <a:ext cx="529639" cy="56991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7F65541-616E-1974-FDD1-F1A0F519B870}"/>
              </a:ext>
            </a:extLst>
          </p:cNvPr>
          <p:cNvSpPr/>
          <p:nvPr/>
        </p:nvSpPr>
        <p:spPr>
          <a:xfrm>
            <a:off x="8805788" y="4837718"/>
            <a:ext cx="149628" cy="16822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</p:spTree>
    <p:extLst>
      <p:ext uri="{BB962C8B-B14F-4D97-AF65-F5344CB8AC3E}">
        <p14:creationId xmlns:p14="http://schemas.microsoft.com/office/powerpoint/2010/main" val="1201405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7C5F1-0F64-4628-8ECF-26F1D57BE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400" b="0" dirty="0" err="1">
                <a:solidFill>
                  <a:srgbClr val="DC9124"/>
                </a:solidFill>
                <a:ea typeface="Source Sans Pro" panose="020B0503030403020204" pitchFamily="34" charset="0"/>
                <a:cs typeface="+mn-cs"/>
              </a:rPr>
              <a:t>Walloon</a:t>
            </a:r>
            <a:r>
              <a:rPr lang="fr-BE" sz="2400" b="0" dirty="0">
                <a:solidFill>
                  <a:srgbClr val="DC9124"/>
                </a:solidFill>
                <a:ea typeface="Source Sans Pro" panose="020B0503030403020204" pitchFamily="34" charset="0"/>
                <a:cs typeface="+mn-cs"/>
              </a:rPr>
              <a:t> Wolf Network = </a:t>
            </a:r>
            <a:r>
              <a:rPr lang="fr-BE" sz="2400" b="0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multi-</a:t>
            </a:r>
            <a:r>
              <a:rPr lang="fr-BE" sz="2400" b="0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partner</a:t>
            </a:r>
            <a:r>
              <a:rPr lang="fr-BE" sz="2400" b="0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platform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8A8CCE-E5BC-451A-B851-C05F23B6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73" y="1106416"/>
            <a:ext cx="2358335" cy="10486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8F8AE5-16F4-43CB-B3A8-AEB2D3E9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58" y="1147784"/>
            <a:ext cx="1546839" cy="747080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B7F467-7662-4723-A108-714390072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58" y="1953484"/>
            <a:ext cx="1546839" cy="2960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E1F907-9C4F-4EC8-B363-56AB7FB92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758" y="2427817"/>
            <a:ext cx="1546839" cy="4304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A85064-5699-41EE-B12C-A54D41194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145071"/>
            <a:ext cx="1524433" cy="615871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7172E50D-650B-481C-863F-B2EA58CD1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7108" y="1225558"/>
            <a:ext cx="1114121" cy="5898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4C5934A-97E5-4319-B8CA-FE9DB5539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21" y="1860131"/>
            <a:ext cx="1435062" cy="5676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484D1D-8412-4688-A3A8-D929F03B92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144270"/>
            <a:ext cx="733000" cy="825785"/>
          </a:xfrm>
          <a:prstGeom prst="rect">
            <a:avLst/>
          </a:prstGeom>
        </p:spPr>
      </p:pic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E9D6194-4592-479F-824E-17ADF1A00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49" y="2490781"/>
            <a:ext cx="1439170" cy="4605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22A7079-45EC-454B-8BAC-B07B698140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87" y="3203703"/>
            <a:ext cx="1705695" cy="343890"/>
          </a:xfrm>
          <a:prstGeom prst="rect">
            <a:avLst/>
          </a:prstGeom>
        </p:spPr>
      </p:pic>
      <p:pic>
        <p:nvPicPr>
          <p:cNvPr id="27" name="Image 2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E1E4253-32A1-49D0-A4EE-BA0D632DD2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09" y="2051516"/>
            <a:ext cx="859151" cy="859151"/>
          </a:xfrm>
          <a:prstGeom prst="rect">
            <a:avLst/>
          </a:prstGeom>
        </p:spPr>
      </p:pic>
      <p:pic>
        <p:nvPicPr>
          <p:cNvPr id="1026" name="Picture 2" descr="WWF-Belgique | LinkedIn">
            <a:extLst>
              <a:ext uri="{FF2B5EF4-FFF2-40B4-BE49-F238E27FC236}">
                <a16:creationId xmlns:a16="http://schemas.microsoft.com/office/drawing/2014/main" id="{63ADE3DA-8153-4E82-8472-8278EB1A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43" y="3133336"/>
            <a:ext cx="1074841" cy="107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E3EC180-F8AC-47A6-9598-662D81CEC6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56" y="2479693"/>
            <a:ext cx="640061" cy="943247"/>
          </a:xfrm>
          <a:prstGeom prst="rect">
            <a:avLst/>
          </a:prstGeom>
        </p:spPr>
      </p:pic>
      <p:pic>
        <p:nvPicPr>
          <p:cNvPr id="31" name="Image 30" descr="Une image contenant texte, arts de la table, vaisselle, assiette&#10;&#10;Description générée automatiquement">
            <a:extLst>
              <a:ext uri="{FF2B5EF4-FFF2-40B4-BE49-F238E27FC236}">
                <a16:creationId xmlns:a16="http://schemas.microsoft.com/office/drawing/2014/main" id="{F6DFE274-88B4-4767-9890-A9DD1374BB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80" y="3594643"/>
            <a:ext cx="766353" cy="4572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A1AE5DB-6889-4FDA-A4D5-9C857642AE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7619" y="3718060"/>
            <a:ext cx="1757363" cy="4714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F085B5-894C-42FC-9EEE-3EBC63D1E960}"/>
              </a:ext>
            </a:extLst>
          </p:cNvPr>
          <p:cNvSpPr txBox="1"/>
          <p:nvPr/>
        </p:nvSpPr>
        <p:spPr>
          <a:xfrm>
            <a:off x="285315" y="2858242"/>
            <a:ext cx="21592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50" dirty="0"/>
              <a:t>Forestry Administration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AA571D-F538-6FED-08B9-1CE9E941FD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329" y="3176124"/>
            <a:ext cx="1937576" cy="12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2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C1C0559-1B43-B297-45F6-72EA16EF2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964846"/>
              </p:ext>
            </p:extLst>
          </p:nvPr>
        </p:nvGraphicFramePr>
        <p:xfrm>
          <a:off x="1058651" y="1053915"/>
          <a:ext cx="6571509" cy="270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4499A21D-FD4D-E098-12F4-39D50DA8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Biological</a:t>
            </a:r>
            <a:r>
              <a:rPr lang="fr-BE" dirty="0"/>
              <a:t> data workflow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B03398-59AB-DCD0-FF9A-8EF1566C88F4}"/>
              </a:ext>
            </a:extLst>
          </p:cNvPr>
          <p:cNvSpPr txBox="1"/>
          <p:nvPr/>
        </p:nvSpPr>
        <p:spPr>
          <a:xfrm>
            <a:off x="982980" y="3170210"/>
            <a:ext cx="267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Mammals</a:t>
            </a:r>
            <a:endParaRPr lang="fr-B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Camertrap</a:t>
            </a:r>
            <a:r>
              <a:rPr lang="fr-BE" dirty="0"/>
              <a:t>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Opportunistic</a:t>
            </a:r>
            <a:r>
              <a:rPr lang="fr-BE" dirty="0"/>
              <a:t> </a:t>
            </a:r>
            <a:r>
              <a:rPr lang="fr-BE" dirty="0" err="1"/>
              <a:t>sightings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84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9">
            <a:extLst>
              <a:ext uri="{FF2B5EF4-FFF2-40B4-BE49-F238E27FC236}">
                <a16:creationId xmlns:a16="http://schemas.microsoft.com/office/drawing/2014/main" id="{F7598D16-3212-4A27-A337-9F4E07F577CA}"/>
              </a:ext>
            </a:extLst>
          </p:cNvPr>
          <p:cNvSpPr txBox="1">
            <a:spLocks/>
          </p:cNvSpPr>
          <p:nvPr/>
        </p:nvSpPr>
        <p:spPr>
          <a:xfrm>
            <a:off x="5172848" y="745233"/>
            <a:ext cx="3368302" cy="3017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85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0287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7145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b="1" dirty="0" err="1"/>
              <a:t>Established</a:t>
            </a:r>
            <a:r>
              <a:rPr lang="nl-BE" b="1" dirty="0"/>
              <a:t> </a:t>
            </a:r>
            <a:r>
              <a:rPr lang="nl-BE" b="1" dirty="0" err="1"/>
              <a:t>wolves</a:t>
            </a:r>
            <a:endParaRPr lang="nl-BE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BE" dirty="0"/>
              <a:t>1 Area of permanent wolf  </a:t>
            </a:r>
            <a:r>
              <a:rPr lang="nl-BE" dirty="0" err="1"/>
              <a:t>presence</a:t>
            </a:r>
            <a:r>
              <a:rPr lang="nl-BE" dirty="0"/>
              <a:t> (2021)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BE" dirty="0"/>
              <a:t>3 </a:t>
            </a:r>
            <a:r>
              <a:rPr lang="nl-BE" dirty="0" err="1"/>
              <a:t>territories</a:t>
            </a:r>
            <a:endParaRPr lang="nl-B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BE" dirty="0"/>
              <a:t>3 packs</a:t>
            </a:r>
          </a:p>
          <a:p>
            <a:pPr algn="l"/>
            <a:r>
              <a:rPr lang="nl-BE" b="1" dirty="0" err="1"/>
              <a:t>Wandering</a:t>
            </a:r>
            <a:r>
              <a:rPr lang="nl-BE" b="1" dirty="0"/>
              <a:t> </a:t>
            </a:r>
            <a:r>
              <a:rPr lang="nl-BE" b="1" dirty="0" err="1"/>
              <a:t>wolves</a:t>
            </a:r>
            <a:endParaRPr lang="nl-BE" b="1" dirty="0"/>
          </a:p>
          <a:p>
            <a:pPr algn="l"/>
            <a:endParaRPr lang="nl-BE" dirty="0"/>
          </a:p>
          <a:p>
            <a:pPr marL="971550" lvl="2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971550" lvl="2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971550" lvl="2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628650" lvl="1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BE" dirty="0"/>
          </a:p>
          <a:p>
            <a:pPr marL="628650" lvl="1" indent="-285750" algn="l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928A61AA-D973-4ED3-8669-D9387E5BE6E0}"/>
              </a:ext>
            </a:extLst>
          </p:cNvPr>
          <p:cNvSpPr txBox="1">
            <a:spLocks/>
          </p:cNvSpPr>
          <p:nvPr/>
        </p:nvSpPr>
        <p:spPr>
          <a:xfrm>
            <a:off x="-5950" y="35873"/>
            <a:ext cx="8547100" cy="60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500" b="1" kern="1200">
                <a:solidFill>
                  <a:srgbClr val="7AB92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/>
              <a:t>Status of the wolf population 2023 </a:t>
            </a:r>
            <a:endParaRPr lang="nl-BE" sz="300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33378EB-64C0-4BC6-991D-EDF430A0FFD8}"/>
              </a:ext>
            </a:extLst>
          </p:cNvPr>
          <p:cNvGrpSpPr/>
          <p:nvPr/>
        </p:nvGrpSpPr>
        <p:grpSpPr>
          <a:xfrm>
            <a:off x="7526342" y="3519855"/>
            <a:ext cx="1607803" cy="1121723"/>
            <a:chOff x="7526342" y="3519855"/>
            <a:chExt cx="1607803" cy="1121723"/>
          </a:xfrm>
        </p:grpSpPr>
        <p:pic>
          <p:nvPicPr>
            <p:cNvPr id="7" name="Image 6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8C9A3C89-1FD1-4663-B5B8-5D1834074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6342" y="3519855"/>
              <a:ext cx="1607803" cy="1121723"/>
            </a:xfrm>
            <a:prstGeom prst="rect">
              <a:avLst/>
            </a:prstGeom>
          </p:spPr>
        </p:pic>
        <p:sp>
          <p:nvSpPr>
            <p:cNvPr id="15" name="Étoile : 5 branches 14">
              <a:extLst>
                <a:ext uri="{FF2B5EF4-FFF2-40B4-BE49-F238E27FC236}">
                  <a16:creationId xmlns:a16="http://schemas.microsoft.com/office/drawing/2014/main" id="{7E098754-E127-48AD-A3E9-5B114EAFD76D}"/>
                </a:ext>
              </a:extLst>
            </p:cNvPr>
            <p:cNvSpPr/>
            <p:nvPr/>
          </p:nvSpPr>
          <p:spPr>
            <a:xfrm>
              <a:off x="8312463" y="3866351"/>
              <a:ext cx="108000" cy="108000"/>
            </a:xfrm>
            <a:prstGeom prst="star5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18F4C0A-FF9A-4185-DCF2-9C156CED7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6" y="745864"/>
            <a:ext cx="4736951" cy="3503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6B2062-BF39-EDCC-A3CD-5678BCB53CC5}"/>
              </a:ext>
            </a:extLst>
          </p:cNvPr>
          <p:cNvSpPr/>
          <p:nvPr/>
        </p:nvSpPr>
        <p:spPr>
          <a:xfrm>
            <a:off x="3885757" y="1694587"/>
            <a:ext cx="11092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Intensive </a:t>
            </a:r>
          </a:p>
          <a:p>
            <a:pPr algn="ctr"/>
            <a:r>
              <a:rPr lang="fr-F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monitoring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7EE3F0-7121-763E-FBAD-A1EE162ADC9C}"/>
              </a:ext>
            </a:extLst>
          </p:cNvPr>
          <p:cNvSpPr/>
          <p:nvPr/>
        </p:nvSpPr>
        <p:spPr>
          <a:xfrm>
            <a:off x="2159072" y="2551987"/>
            <a:ext cx="13733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Opportunistic</a:t>
            </a:r>
            <a:r>
              <a:rPr lang="fr-F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fr-F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monitoring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6F0D114-AC4A-0149-AF55-8593ED994DFA}"/>
              </a:ext>
            </a:extLst>
          </p:cNvPr>
          <p:cNvCxnSpPr/>
          <p:nvPr/>
        </p:nvCxnSpPr>
        <p:spPr>
          <a:xfrm flipH="1">
            <a:off x="3705225" y="2279362"/>
            <a:ext cx="562375" cy="292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200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8BB425E9-A196-730A-F06B-042B4E154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2713674" cy="3227849"/>
          </a:xfrm>
        </p:spPr>
        <p:txBody>
          <a:bodyPr/>
          <a:lstStyle/>
          <a:p>
            <a:r>
              <a:rPr lang="fr-BE" dirty="0"/>
              <a:t>Wolf Network</a:t>
            </a:r>
          </a:p>
          <a:p>
            <a:r>
              <a:rPr lang="fr-BE" dirty="0"/>
              <a:t>Citizen</a:t>
            </a:r>
          </a:p>
          <a:p>
            <a:pPr lvl="1"/>
            <a:r>
              <a:rPr lang="fr-BE" dirty="0"/>
              <a:t>Phone call (non-stop)</a:t>
            </a:r>
          </a:p>
          <a:p>
            <a:pPr lvl="1"/>
            <a:r>
              <a:rPr lang="fr-BE" dirty="0"/>
              <a:t>Online </a:t>
            </a:r>
            <a:r>
              <a:rPr lang="fr-BE" dirty="0" err="1"/>
              <a:t>form</a:t>
            </a:r>
            <a:r>
              <a:rPr lang="fr-BE" dirty="0"/>
              <a:t> </a:t>
            </a:r>
          </a:p>
          <a:p>
            <a:pPr marL="457200" lvl="1" indent="0">
              <a:buNone/>
            </a:pPr>
            <a:r>
              <a:rPr lang="fr-BE" sz="1600" dirty="0"/>
              <a:t>www.reseauloup.be</a:t>
            </a:r>
            <a:endParaRPr lang="en-GB" sz="1600" dirty="0"/>
          </a:p>
        </p:txBody>
      </p:sp>
      <p:sp>
        <p:nvSpPr>
          <p:cNvPr id="6" name="Titel 8">
            <a:extLst>
              <a:ext uri="{FF2B5EF4-FFF2-40B4-BE49-F238E27FC236}">
                <a16:creationId xmlns:a16="http://schemas.microsoft.com/office/drawing/2014/main" id="{928A61AA-D973-4ED3-8669-D9387E5BE6E0}"/>
              </a:ext>
            </a:extLst>
          </p:cNvPr>
          <p:cNvSpPr txBox="1">
            <a:spLocks/>
          </p:cNvSpPr>
          <p:nvPr/>
        </p:nvSpPr>
        <p:spPr>
          <a:xfrm>
            <a:off x="-5950" y="35873"/>
            <a:ext cx="8547100" cy="60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500" b="1" kern="1200">
                <a:solidFill>
                  <a:srgbClr val="7AB92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/>
              <a:t>Opportunistic data collection</a:t>
            </a:r>
            <a:endParaRPr lang="nl-BE" sz="3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9350FC-6EB8-C0AC-7E1D-FDCB03BF0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58" y="637873"/>
            <a:ext cx="5062459" cy="38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26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42AC5CC-6443-4274-8762-98F1EE87A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585" y="3650143"/>
            <a:ext cx="1211270" cy="9043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6EF486-B6D1-3F0B-1F14-DCBF30436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333" y="2635991"/>
            <a:ext cx="989683" cy="9740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36A74C-6577-7BA8-BC58-7D949257F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6" t="37613" r="79824" b="31664"/>
          <a:stretch/>
        </p:blipFill>
        <p:spPr>
          <a:xfrm>
            <a:off x="5320666" y="1916339"/>
            <a:ext cx="911486" cy="6232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B71A3D-A942-CDB6-3F23-3A38C84402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65" t="20841" r="75229" b="14011"/>
          <a:stretch/>
        </p:blipFill>
        <p:spPr>
          <a:xfrm>
            <a:off x="6308913" y="1483348"/>
            <a:ext cx="1054598" cy="10562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B7F7F0-D0BF-EB76-D704-EA4F340FC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755" y="1811362"/>
            <a:ext cx="824630" cy="8246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A63115-EF87-4C21-4463-6189E1460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1755" y="2669326"/>
            <a:ext cx="907388" cy="9073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32F244-3858-3726-EB27-6621DC9E5F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446"/>
          <a:stretch/>
        </p:blipFill>
        <p:spPr>
          <a:xfrm>
            <a:off x="5320666" y="2733568"/>
            <a:ext cx="1374363" cy="1079616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22F6B8D2-8601-4713-63B1-44E07364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/>
              <a:t>Data collection</a:t>
            </a:r>
            <a:br>
              <a:rPr lang="nl-BE" sz="2800" dirty="0"/>
            </a:br>
            <a:endParaRPr lang="en-GB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B783F6D-E07E-895D-BE30-FAFC2ACA5518}"/>
              </a:ext>
            </a:extLst>
          </p:cNvPr>
          <p:cNvSpPr txBox="1">
            <a:spLocks/>
          </p:cNvSpPr>
          <p:nvPr/>
        </p:nvSpPr>
        <p:spPr>
          <a:xfrm>
            <a:off x="234106" y="1199481"/>
            <a:ext cx="4023569" cy="3263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2600" b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Nature of the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/>
              <a:t>Visual sightings</a:t>
            </a:r>
          </a:p>
          <a:p>
            <a:pPr lvl="2"/>
            <a:r>
              <a:rPr lang="fr-BE"/>
              <a:t>Observation testimony</a:t>
            </a:r>
          </a:p>
          <a:p>
            <a:pPr lvl="2"/>
            <a:r>
              <a:rPr lang="fr-BE"/>
              <a:t>Image anaysis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/>
              <a:t>Tracks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/>
              <a:t>Howling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/>
              <a:t>Scats/urine/blood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/>
              <a:t>Hair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/>
              <a:t>Wolf carcass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/>
              <a:t>Prey</a:t>
            </a:r>
          </a:p>
          <a:p>
            <a:pPr lvl="2"/>
            <a:r>
              <a:rPr lang="fr-BE"/>
              <a:t>Domestic</a:t>
            </a:r>
          </a:p>
          <a:p>
            <a:pPr lvl="2"/>
            <a:r>
              <a:rPr lang="fr-BE"/>
              <a:t>Wild</a:t>
            </a:r>
          </a:p>
          <a:p>
            <a:pPr marL="342900" lvl="1" indent="0">
              <a:buFont typeface="Arial"/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7625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2F6B8D2-8601-4713-63B1-44E07364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/>
              <a:t>Data validation</a:t>
            </a:r>
            <a:br>
              <a:rPr lang="nl-BE" sz="2800" dirty="0"/>
            </a:br>
            <a:endParaRPr lang="en-GB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B783F6D-E07E-895D-BE30-FAFC2ACA5518}"/>
              </a:ext>
            </a:extLst>
          </p:cNvPr>
          <p:cNvSpPr txBox="1">
            <a:spLocks/>
          </p:cNvSpPr>
          <p:nvPr/>
        </p:nvSpPr>
        <p:spPr>
          <a:xfrm>
            <a:off x="234106" y="1199481"/>
            <a:ext cx="4023569" cy="3263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26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Nature of the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Visual </a:t>
            </a:r>
            <a:r>
              <a:rPr lang="fr-BE" dirty="0" err="1"/>
              <a:t>sightings</a:t>
            </a:r>
            <a:endParaRPr lang="fr-BE" dirty="0"/>
          </a:p>
          <a:p>
            <a:pPr lvl="2"/>
            <a:r>
              <a:rPr lang="fr-BE" dirty="0"/>
              <a:t>Observation </a:t>
            </a:r>
            <a:r>
              <a:rPr lang="fr-BE" dirty="0" err="1"/>
              <a:t>testimony</a:t>
            </a:r>
            <a:endParaRPr lang="fr-BE" dirty="0"/>
          </a:p>
          <a:p>
            <a:pPr lvl="2"/>
            <a:r>
              <a:rPr lang="fr-BE" dirty="0"/>
              <a:t>Image </a:t>
            </a:r>
            <a:r>
              <a:rPr lang="fr-BE" dirty="0" err="1"/>
              <a:t>anaysis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Tracks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/>
              <a:t>Howling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Scats/urine/</a:t>
            </a:r>
            <a:r>
              <a:rPr lang="fr-BE" dirty="0" err="1"/>
              <a:t>blood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/>
              <a:t>Hair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Wolf </a:t>
            </a:r>
            <a:r>
              <a:rPr lang="fr-BE" dirty="0" err="1"/>
              <a:t>carcass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Prey</a:t>
            </a:r>
          </a:p>
          <a:p>
            <a:pPr lvl="2"/>
            <a:r>
              <a:rPr lang="fr-BE" dirty="0"/>
              <a:t>Domestic</a:t>
            </a:r>
          </a:p>
          <a:p>
            <a:pPr lvl="2"/>
            <a:r>
              <a:rPr lang="fr-BE" dirty="0"/>
              <a:t>Wild</a:t>
            </a:r>
          </a:p>
          <a:p>
            <a:pPr marL="342900" lvl="1" indent="0">
              <a:buFont typeface="Arial"/>
              <a:buNone/>
            </a:pP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BF3087-5ECF-2248-F974-22A5CA429773}"/>
              </a:ext>
            </a:extLst>
          </p:cNvPr>
          <p:cNvSpPr txBox="1"/>
          <p:nvPr/>
        </p:nvSpPr>
        <p:spPr>
          <a:xfrm>
            <a:off x="3945552" y="1199481"/>
            <a:ext cx="45720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  <a:cs typeface="Arial"/>
              </a:rPr>
              <a:t>Use of the standardized method to characterize an observation based on its verifiability (SCALP*)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C1 hard 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C2 confirmed indications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C3 unconfirmed indications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likely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unlikely, undefined or impossible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 False</a:t>
            </a: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*Status and conservation of the alpine lynx population (SCALP) project</a:t>
            </a:r>
          </a:p>
        </p:txBody>
      </p:sp>
    </p:spTree>
    <p:extLst>
      <p:ext uri="{BB962C8B-B14F-4D97-AF65-F5344CB8AC3E}">
        <p14:creationId xmlns:p14="http://schemas.microsoft.com/office/powerpoint/2010/main" val="347265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2F6B8D2-8601-4713-63B1-44E07364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/>
              <a:t>Data validation</a:t>
            </a:r>
            <a:br>
              <a:rPr lang="nl-BE" sz="2800" dirty="0"/>
            </a:br>
            <a:endParaRPr lang="en-GB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B783F6D-E07E-895D-BE30-FAFC2ACA5518}"/>
              </a:ext>
            </a:extLst>
          </p:cNvPr>
          <p:cNvSpPr txBox="1">
            <a:spLocks/>
          </p:cNvSpPr>
          <p:nvPr/>
        </p:nvSpPr>
        <p:spPr>
          <a:xfrm>
            <a:off x="234106" y="1199481"/>
            <a:ext cx="4023569" cy="3263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26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Nature of the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Visual </a:t>
            </a:r>
            <a:r>
              <a:rPr lang="fr-BE" dirty="0" err="1"/>
              <a:t>sightings</a:t>
            </a:r>
            <a:endParaRPr lang="fr-BE" dirty="0"/>
          </a:p>
          <a:p>
            <a:pPr lvl="2"/>
            <a:r>
              <a:rPr lang="fr-BE" dirty="0"/>
              <a:t>Observation </a:t>
            </a:r>
            <a:r>
              <a:rPr lang="fr-BE" dirty="0" err="1"/>
              <a:t>testimony</a:t>
            </a:r>
            <a:endParaRPr lang="fr-BE" dirty="0"/>
          </a:p>
          <a:p>
            <a:pPr lvl="2"/>
            <a:r>
              <a:rPr lang="fr-BE" dirty="0"/>
              <a:t>Image </a:t>
            </a:r>
            <a:r>
              <a:rPr lang="fr-BE" dirty="0" err="1"/>
              <a:t>anaysis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Tracks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/>
              <a:t>Howling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>
                <a:highlight>
                  <a:srgbClr val="FFFF00"/>
                </a:highlight>
              </a:rPr>
              <a:t>Scats/urine/</a:t>
            </a:r>
            <a:r>
              <a:rPr lang="fr-BE" dirty="0" err="1">
                <a:highlight>
                  <a:srgbClr val="FFFF00"/>
                </a:highlight>
              </a:rPr>
              <a:t>blood</a:t>
            </a:r>
            <a:endParaRPr lang="fr-BE" dirty="0">
              <a:highlight>
                <a:srgbClr val="FFFF00"/>
              </a:highlight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>
                <a:highlight>
                  <a:srgbClr val="FFFF00"/>
                </a:highlight>
              </a:rPr>
              <a:t>Hair</a:t>
            </a:r>
            <a:endParaRPr lang="fr-BE" dirty="0">
              <a:highlight>
                <a:srgbClr val="FFFF00"/>
              </a:highlight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>
                <a:highlight>
                  <a:srgbClr val="FFFF00"/>
                </a:highlight>
              </a:rPr>
              <a:t>Wolf </a:t>
            </a:r>
            <a:r>
              <a:rPr lang="fr-BE" dirty="0" err="1">
                <a:highlight>
                  <a:srgbClr val="FFFF00"/>
                </a:highlight>
              </a:rPr>
              <a:t>carcass</a:t>
            </a:r>
            <a:endParaRPr lang="fr-BE" dirty="0">
              <a:highlight>
                <a:srgbClr val="FFFF00"/>
              </a:highlight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>
                <a:highlight>
                  <a:srgbClr val="FFFF00"/>
                </a:highlight>
              </a:rPr>
              <a:t>Prey</a:t>
            </a:r>
          </a:p>
          <a:p>
            <a:pPr lvl="2"/>
            <a:r>
              <a:rPr lang="fr-BE" dirty="0">
                <a:highlight>
                  <a:srgbClr val="FFFF00"/>
                </a:highlight>
              </a:rPr>
              <a:t>Domestic</a:t>
            </a:r>
          </a:p>
          <a:p>
            <a:pPr lvl="2"/>
            <a:r>
              <a:rPr lang="fr-BE" dirty="0">
                <a:highlight>
                  <a:srgbClr val="FFFF00"/>
                </a:highlight>
              </a:rPr>
              <a:t>Wild</a:t>
            </a:r>
          </a:p>
          <a:p>
            <a:pPr marL="342900" lvl="1" indent="0">
              <a:buFont typeface="Arial"/>
              <a:buNone/>
            </a:pPr>
            <a:endParaRPr lang="fr-BE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F3B7136-4918-29FC-BA84-AEAA98BB66B7}"/>
              </a:ext>
            </a:extLst>
          </p:cNvPr>
          <p:cNvSpPr txBox="1">
            <a:spLocks/>
          </p:cNvSpPr>
          <p:nvPr/>
        </p:nvSpPr>
        <p:spPr>
          <a:xfrm>
            <a:off x="4178154" y="1199481"/>
            <a:ext cx="4023569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Collaboration </a:t>
            </a:r>
            <a:r>
              <a:rPr lang="fr-BE" sz="18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with</a:t>
            </a: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a </a:t>
            </a:r>
            <a:r>
              <a:rPr lang="fr-BE" sz="18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Genetics</a:t>
            </a: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Lab</a:t>
            </a:r>
          </a:p>
          <a:p>
            <a:pPr marL="0" indent="0">
              <a:buFont typeface="Arial"/>
              <a:buNone/>
            </a:pPr>
            <a:r>
              <a:rPr lang="fr-BE" sz="1800" dirty="0" err="1">
                <a:highlight>
                  <a:srgbClr val="FFFF00"/>
                </a:highlight>
                <a:latin typeface="+mj-lt"/>
                <a:ea typeface="Source Sans Pro" panose="020B0503030403020204" pitchFamily="34" charset="0"/>
              </a:rPr>
              <a:t>eDNA</a:t>
            </a:r>
            <a:endParaRPr lang="fr-BE" sz="1800" dirty="0">
              <a:highlight>
                <a:srgbClr val="FFFF00"/>
              </a:highlight>
              <a:latin typeface="+mj-lt"/>
              <a:ea typeface="Source Sans Pro" panose="020B0503030403020204" pitchFamily="34" charset="0"/>
            </a:endParaRPr>
          </a:p>
          <a:p>
            <a:r>
              <a:rPr lang="fr-BE" sz="1800" dirty="0">
                <a:latin typeface="+mj-lt"/>
                <a:ea typeface="Source Sans Pro" panose="020B0503030403020204" pitchFamily="34" charset="0"/>
              </a:rPr>
              <a:t>Possible distinction </a:t>
            </a:r>
            <a:r>
              <a:rPr lang="fr-BE" sz="1800" i="1" dirty="0" err="1">
                <a:latin typeface="+mj-lt"/>
                <a:ea typeface="Source Sans Pro" panose="020B0503030403020204" pitchFamily="34" charset="0"/>
              </a:rPr>
              <a:t>btw</a:t>
            </a:r>
            <a:r>
              <a:rPr lang="fr-BE" sz="1800" i="1" dirty="0">
                <a:latin typeface="+mj-lt"/>
                <a:ea typeface="Source Sans Pro" panose="020B0503030403020204" pitchFamily="34" charset="0"/>
              </a:rPr>
              <a:t> </a:t>
            </a:r>
            <a:r>
              <a:rPr lang="fr-BE" sz="1800" dirty="0" err="1">
                <a:latin typeface="+mj-lt"/>
                <a:ea typeface="Source Sans Pro" panose="020B0503030403020204" pitchFamily="34" charset="0"/>
              </a:rPr>
              <a:t>wolf</a:t>
            </a:r>
            <a:r>
              <a:rPr lang="fr-BE" sz="1800" dirty="0">
                <a:latin typeface="+mj-lt"/>
                <a:ea typeface="Source Sans Pro" panose="020B0503030403020204" pitchFamily="34" charset="0"/>
              </a:rPr>
              <a:t> and dog (haplotype)</a:t>
            </a:r>
          </a:p>
          <a:p>
            <a:r>
              <a:rPr lang="fr-BE" sz="1800" dirty="0">
                <a:latin typeface="+mj-lt"/>
                <a:ea typeface="Source Sans Pro" panose="020B0503030403020204" pitchFamily="34" charset="0"/>
              </a:rPr>
              <a:t>Scalp C1</a:t>
            </a:r>
          </a:p>
          <a:p>
            <a:r>
              <a:rPr lang="fr-BE" sz="1800" dirty="0" err="1">
                <a:latin typeface="+mj-lt"/>
                <a:ea typeface="Source Sans Pro" panose="020B0503030403020204" pitchFamily="34" charset="0"/>
              </a:rPr>
              <a:t>When</a:t>
            </a:r>
            <a:r>
              <a:rPr lang="fr-BE" sz="1800" dirty="0">
                <a:latin typeface="+mj-lt"/>
                <a:ea typeface="Source Sans Pro" panose="020B0503030403020204" pitchFamily="34" charset="0"/>
              </a:rPr>
              <a:t> PCR </a:t>
            </a:r>
            <a:r>
              <a:rPr lang="fr-BE" sz="1800" dirty="0" err="1">
                <a:latin typeface="+mj-lt"/>
                <a:ea typeface="Source Sans Pro" panose="020B0503030403020204" pitchFamily="34" charset="0"/>
              </a:rPr>
              <a:t>negative</a:t>
            </a:r>
            <a:r>
              <a:rPr lang="fr-BE" sz="1800" dirty="0">
                <a:latin typeface="+mj-lt"/>
                <a:ea typeface="Source Sans Pro" panose="020B0503030403020204" pitchFamily="34" charset="0"/>
              </a:rPr>
              <a:t> (e.g. 38% of the saliva </a:t>
            </a:r>
            <a:r>
              <a:rPr lang="fr-BE" sz="1800" dirty="0" err="1">
                <a:latin typeface="+mj-lt"/>
                <a:ea typeface="Source Sans Pro" panose="020B0503030403020204" pitchFamily="34" charset="0"/>
              </a:rPr>
              <a:t>samples</a:t>
            </a:r>
            <a:r>
              <a:rPr lang="fr-BE" sz="1800" dirty="0">
                <a:latin typeface="+mj-lt"/>
                <a:ea typeface="Source Sans Pro" panose="020B0503030403020204" pitchFamily="34" charset="0"/>
              </a:rPr>
              <a:t>) </a:t>
            </a:r>
            <a:r>
              <a:rPr lang="fr-BE" sz="1800" dirty="0" err="1">
                <a:latin typeface="+mj-lt"/>
                <a:ea typeface="Source Sans Pro" panose="020B0503030403020204" pitchFamily="34" charset="0"/>
              </a:rPr>
              <a:t>then</a:t>
            </a:r>
            <a:r>
              <a:rPr lang="fr-BE" sz="1800" dirty="0">
                <a:latin typeface="+mj-lt"/>
                <a:ea typeface="Source Sans Pro" panose="020B0503030403020204" pitchFamily="34" charset="0"/>
              </a:rPr>
              <a:t> use of the </a:t>
            </a:r>
            <a:r>
              <a:rPr lang="fr-BE" sz="1800" dirty="0" err="1">
                <a:latin typeface="+mj-lt"/>
                <a:ea typeface="Source Sans Pro" panose="020B0503030403020204" pitchFamily="34" charset="0"/>
              </a:rPr>
              <a:t>forms</a:t>
            </a:r>
            <a:r>
              <a:rPr lang="fr-BE" sz="1800" dirty="0">
                <a:latin typeface="+mj-lt"/>
                <a:ea typeface="Source Sans Pro" panose="020B0503030403020204" pitchFamily="34" charset="0"/>
              </a:rPr>
              <a:t> for validation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6692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50E7DC-D2DB-45E9-B683-A3BAB6DE7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06" y="1199481"/>
            <a:ext cx="4023569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BE" sz="26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Nature of the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Visual </a:t>
            </a:r>
            <a:r>
              <a:rPr lang="fr-BE" dirty="0" err="1"/>
              <a:t>sightings</a:t>
            </a:r>
            <a:endParaRPr lang="fr-BE" dirty="0"/>
          </a:p>
          <a:p>
            <a:pPr lvl="2"/>
            <a:r>
              <a:rPr lang="fr-BE" dirty="0"/>
              <a:t>Observation </a:t>
            </a:r>
            <a:r>
              <a:rPr lang="fr-BE" dirty="0" err="1"/>
              <a:t>testimony</a:t>
            </a:r>
            <a:endParaRPr lang="fr-BE" dirty="0"/>
          </a:p>
          <a:p>
            <a:pPr lvl="2"/>
            <a:r>
              <a:rPr lang="fr-BE" dirty="0"/>
              <a:t>Image </a:t>
            </a:r>
            <a:r>
              <a:rPr lang="fr-BE" dirty="0" err="1"/>
              <a:t>anaysis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Tracks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/>
              <a:t>Howling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Scats/urine/</a:t>
            </a:r>
            <a:r>
              <a:rPr lang="fr-BE" dirty="0" err="1"/>
              <a:t>blood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/>
              <a:t>Hair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Wolf </a:t>
            </a:r>
            <a:r>
              <a:rPr lang="fr-BE" dirty="0" err="1"/>
              <a:t>carcass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Prey</a:t>
            </a:r>
          </a:p>
          <a:p>
            <a:pPr lvl="2"/>
            <a:r>
              <a:rPr lang="fr-BE" dirty="0"/>
              <a:t>Domestic</a:t>
            </a:r>
          </a:p>
          <a:p>
            <a:pPr lvl="2"/>
            <a:r>
              <a:rPr lang="fr-BE" dirty="0"/>
              <a:t>Wild</a:t>
            </a:r>
          </a:p>
          <a:p>
            <a:pPr marL="342900" lvl="1" indent="0">
              <a:buNone/>
            </a:pP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2AC5CC-6443-4274-8762-98F1EE87A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220" y="3944019"/>
            <a:ext cx="1211270" cy="904306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22F6B8D2-8601-4713-63B1-44E07364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/>
              <a:t>Data validation</a:t>
            </a:r>
            <a:br>
              <a:rPr lang="nl-BE" sz="2800" dirty="0"/>
            </a:br>
            <a:endParaRPr lang="en-GB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E2C0CA9-B7A3-DB3F-DFDE-5AC5EE5787A6}"/>
              </a:ext>
            </a:extLst>
          </p:cNvPr>
          <p:cNvSpPr txBox="1">
            <a:spLocks/>
          </p:cNvSpPr>
          <p:nvPr/>
        </p:nvSpPr>
        <p:spPr>
          <a:xfrm>
            <a:off x="4178154" y="1199481"/>
            <a:ext cx="4023569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One </a:t>
            </a:r>
            <a:r>
              <a:rPr lang="fr-BE" sz="18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specific</a:t>
            </a: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fr-BE" sz="18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form</a:t>
            </a: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</a:t>
            </a:r>
            <a:r>
              <a:rPr lang="fr-BE" sz="18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adapted</a:t>
            </a: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to the data</a:t>
            </a:r>
          </a:p>
          <a:p>
            <a:pPr marL="0" indent="0">
              <a:buFont typeface="Arial"/>
              <a:buNone/>
            </a:pPr>
            <a:r>
              <a:rPr lang="fr-BE" sz="11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Ex Visual </a:t>
            </a:r>
            <a:r>
              <a:rPr lang="fr-BE" sz="11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sighting</a:t>
            </a:r>
            <a:r>
              <a:rPr lang="fr-BE" sz="11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– relevant </a:t>
            </a:r>
            <a:r>
              <a:rPr lang="fr-BE" sz="11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criteria</a:t>
            </a:r>
            <a:r>
              <a:rPr lang="fr-BE" sz="11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to check</a:t>
            </a:r>
          </a:p>
          <a:p>
            <a:pPr marL="342900" lvl="1" indent="0">
              <a:buFont typeface="Arial"/>
              <a:buNone/>
            </a:pPr>
            <a:endParaRPr lang="fr-BE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45E56E-EA6D-1A65-A7A6-4126CA7C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256" y="1851622"/>
            <a:ext cx="1789078" cy="23943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ADC098-CBBA-DC71-1EF4-C5EB6A4BA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915" y="1856201"/>
            <a:ext cx="1685305" cy="23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31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50E7DC-D2DB-45E9-B683-A3BAB6DE7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06" y="1199481"/>
            <a:ext cx="4023569" cy="3263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BE" sz="26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Nature of the 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Visual </a:t>
            </a:r>
            <a:r>
              <a:rPr lang="fr-BE" dirty="0" err="1"/>
              <a:t>sightings</a:t>
            </a:r>
            <a:endParaRPr lang="fr-BE" dirty="0"/>
          </a:p>
          <a:p>
            <a:pPr lvl="2"/>
            <a:r>
              <a:rPr lang="fr-BE" dirty="0"/>
              <a:t>Observation </a:t>
            </a:r>
            <a:r>
              <a:rPr lang="fr-BE" dirty="0" err="1"/>
              <a:t>testimony</a:t>
            </a:r>
            <a:endParaRPr lang="fr-BE" dirty="0"/>
          </a:p>
          <a:p>
            <a:pPr lvl="2"/>
            <a:r>
              <a:rPr lang="fr-BE" dirty="0"/>
              <a:t>Image </a:t>
            </a:r>
            <a:r>
              <a:rPr lang="fr-BE" dirty="0" err="1"/>
              <a:t>anaysis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Tracks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/>
              <a:t>Howling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Scats/urine/</a:t>
            </a:r>
            <a:r>
              <a:rPr lang="fr-BE" dirty="0" err="1"/>
              <a:t>blood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err="1"/>
              <a:t>Hair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Wolf </a:t>
            </a:r>
            <a:r>
              <a:rPr lang="fr-BE" dirty="0" err="1"/>
              <a:t>carcass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/>
              <a:t>Prey</a:t>
            </a:r>
          </a:p>
          <a:p>
            <a:pPr lvl="2"/>
            <a:r>
              <a:rPr lang="fr-BE" dirty="0"/>
              <a:t>Domestic</a:t>
            </a:r>
          </a:p>
          <a:p>
            <a:pPr lvl="2"/>
            <a:r>
              <a:rPr lang="fr-BE" dirty="0"/>
              <a:t>Wild</a:t>
            </a:r>
          </a:p>
          <a:p>
            <a:pPr marL="342900" lvl="1" indent="0">
              <a:buNone/>
            </a:pP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2AC5CC-6443-4274-8762-98F1EE87A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220" y="3944019"/>
            <a:ext cx="1211270" cy="904306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22F6B8D2-8601-4713-63B1-44E07364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100" dirty="0"/>
              <a:t>Data validation</a:t>
            </a:r>
            <a:br>
              <a:rPr lang="nl-BE" sz="2800" dirty="0"/>
            </a:br>
            <a:endParaRPr lang="en-GB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E2C0CA9-B7A3-DB3F-DFDE-5AC5EE5787A6}"/>
              </a:ext>
            </a:extLst>
          </p:cNvPr>
          <p:cNvSpPr txBox="1">
            <a:spLocks/>
          </p:cNvSpPr>
          <p:nvPr/>
        </p:nvSpPr>
        <p:spPr>
          <a:xfrm>
            <a:off x="4178154" y="1199481"/>
            <a:ext cx="4023569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Expert-</a:t>
            </a:r>
            <a:r>
              <a:rPr lang="fr-BE" sz="18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based</a:t>
            </a:r>
            <a:r>
              <a:rPr lang="fr-BE" sz="18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validation</a:t>
            </a:r>
          </a:p>
          <a:p>
            <a:pPr marL="0" indent="0">
              <a:buFont typeface="Arial"/>
              <a:buNone/>
            </a:pPr>
            <a:r>
              <a:rPr lang="fr-BE" sz="15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 experts by simple </a:t>
            </a:r>
            <a:r>
              <a:rPr lang="fr-BE" sz="1500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majority</a:t>
            </a:r>
            <a:r>
              <a:rPr lang="fr-BE" sz="15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fr-BE" sz="15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C2, C3 possible or </a:t>
            </a:r>
            <a:r>
              <a:rPr lang="fr-BE" sz="1500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likely</a:t>
            </a:r>
            <a:r>
              <a:rPr lang="fr-BE" sz="15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sz="1500" dirty="0" err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Other</a:t>
            </a:r>
            <a:r>
              <a:rPr lang="fr-BE" sz="15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C3 and F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60309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5DC5719-D700-409E-A89B-D365900A6E76}"/>
              </a:ext>
            </a:extLst>
          </p:cNvPr>
          <p:cNvSpPr/>
          <p:nvPr/>
        </p:nvSpPr>
        <p:spPr>
          <a:xfrm>
            <a:off x="0" y="4843"/>
            <a:ext cx="9144000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64" algn="l"/>
                <a:tab pos="896915" algn="l"/>
                <a:tab pos="1346166" algn="l"/>
                <a:tab pos="1795418" algn="l"/>
                <a:tab pos="2244669" algn="l"/>
                <a:tab pos="2693921" algn="l"/>
                <a:tab pos="3143171" algn="l"/>
                <a:tab pos="3592424" algn="l"/>
                <a:tab pos="4041674" algn="l"/>
                <a:tab pos="4490926" algn="l"/>
                <a:tab pos="4940177" algn="l"/>
                <a:tab pos="5389428" algn="l"/>
                <a:tab pos="5838679" algn="l"/>
                <a:tab pos="6287931" algn="l"/>
                <a:tab pos="6737182" algn="l"/>
                <a:tab pos="7186433" algn="l"/>
                <a:tab pos="7635684" algn="l"/>
                <a:tab pos="8084936" algn="l"/>
                <a:tab pos="8534187" algn="l"/>
                <a:tab pos="8983439" algn="l"/>
              </a:tabLst>
            </a:pPr>
            <a:r>
              <a:rPr lang="fr-BE" sz="2250" b="1" dirty="0" err="1">
                <a:solidFill>
                  <a:srgbClr val="DB9122"/>
                </a:solidFill>
                <a:latin typeface="+mj-lt"/>
                <a:ea typeface="Geneva" pitchFamily="64" charset="0"/>
                <a:cs typeface="Geneva" pitchFamily="64" charset="0"/>
              </a:rPr>
              <a:t>Examples</a:t>
            </a:r>
            <a:r>
              <a:rPr lang="fr-BE" sz="2250" b="1" dirty="0">
                <a:solidFill>
                  <a:srgbClr val="DB9122"/>
                </a:solidFill>
                <a:latin typeface="+mj-lt"/>
                <a:ea typeface="Geneva" pitchFamily="64" charset="0"/>
                <a:cs typeface="Geneva" pitchFamily="64" charset="0"/>
              </a:rPr>
              <a:t> of SCALP for </a:t>
            </a:r>
            <a:r>
              <a:rPr lang="fr-BE" sz="2250" b="1" dirty="0" err="1">
                <a:solidFill>
                  <a:srgbClr val="DB9122"/>
                </a:solidFill>
                <a:latin typeface="+mj-lt"/>
                <a:ea typeface="Geneva" pitchFamily="64" charset="0"/>
                <a:cs typeface="Geneva" pitchFamily="64" charset="0"/>
              </a:rPr>
              <a:t>pictures</a:t>
            </a:r>
            <a:endParaRPr lang="fr-BE" sz="2250" b="1" dirty="0">
              <a:solidFill>
                <a:srgbClr val="DB9122"/>
              </a:solidFill>
              <a:latin typeface="+mj-lt"/>
              <a:ea typeface="Geneva" pitchFamily="64" charset="0"/>
              <a:cs typeface="Geneva" pitchFamily="64" charset="0"/>
            </a:endParaRPr>
          </a:p>
        </p:txBody>
      </p:sp>
      <p:graphicFrame>
        <p:nvGraphicFramePr>
          <p:cNvPr id="43" name="Diagramme 42">
            <a:extLst>
              <a:ext uri="{FF2B5EF4-FFF2-40B4-BE49-F238E27FC236}">
                <a16:creationId xmlns:a16="http://schemas.microsoft.com/office/drawing/2014/main" id="{5B41EA1B-60AE-4C5E-BA21-73F5F32764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7917662"/>
              </p:ext>
            </p:extLst>
          </p:nvPr>
        </p:nvGraphicFramePr>
        <p:xfrm>
          <a:off x="-6265" y="861060"/>
          <a:ext cx="9150265" cy="3546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476CBD08-5E08-0589-A832-9EB48D5D9786}"/>
              </a:ext>
            </a:extLst>
          </p:cNvPr>
          <p:cNvGrpSpPr/>
          <p:nvPr/>
        </p:nvGrpSpPr>
        <p:grpSpPr>
          <a:xfrm>
            <a:off x="-3150" y="0"/>
            <a:ext cx="9138468" cy="2811780"/>
            <a:chOff x="-4200" y="0"/>
            <a:chExt cx="12184624" cy="37490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F77B28A-7562-E127-1DBE-8089126D2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1627"/>
              <a:ext cx="1491615" cy="623496"/>
            </a:xfrm>
            <a:prstGeom prst="rect">
              <a:avLst/>
            </a:prstGeom>
          </p:spPr>
        </p:pic>
        <p:sp>
          <p:nvSpPr>
            <p:cNvPr id="4" name="Organigramme : Entrée manuelle 25">
              <a:extLst>
                <a:ext uri="{FF2B5EF4-FFF2-40B4-BE49-F238E27FC236}">
                  <a16:creationId xmlns:a16="http://schemas.microsoft.com/office/drawing/2014/main" id="{C190D923-B1E3-B343-0D2C-516844BBD307}"/>
                </a:ext>
              </a:extLst>
            </p:cNvPr>
            <p:cNvSpPr/>
            <p:nvPr/>
          </p:nvSpPr>
          <p:spPr>
            <a:xfrm>
              <a:off x="-4200" y="840293"/>
              <a:ext cx="1358562" cy="71418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8 w 10000"/>
                <a:gd name="connsiteY0" fmla="*/ 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1 h 10000"/>
                <a:gd name="connsiteX0" fmla="*/ 148 w 10000"/>
                <a:gd name="connsiteY0" fmla="*/ 0 h 9999"/>
                <a:gd name="connsiteX1" fmla="*/ 10000 w 10000"/>
                <a:gd name="connsiteY1" fmla="*/ 2140 h 9999"/>
                <a:gd name="connsiteX2" fmla="*/ 10000 w 10000"/>
                <a:gd name="connsiteY2" fmla="*/ 9999 h 9999"/>
                <a:gd name="connsiteX3" fmla="*/ 0 w 10000"/>
                <a:gd name="connsiteY3" fmla="*/ 9999 h 9999"/>
                <a:gd name="connsiteX4" fmla="*/ 148 w 10000"/>
                <a:gd name="connsiteY4" fmla="*/ 0 h 9999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7852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37 w 10000"/>
                <a:gd name="connsiteY0" fmla="*/ 0 h 10036"/>
                <a:gd name="connsiteX1" fmla="*/ 10000 w 10000"/>
                <a:gd name="connsiteY1" fmla="*/ 177 h 10036"/>
                <a:gd name="connsiteX2" fmla="*/ 7852 w 10000"/>
                <a:gd name="connsiteY2" fmla="*/ 10036 h 10036"/>
                <a:gd name="connsiteX3" fmla="*/ 0 w 10000"/>
                <a:gd name="connsiteY3" fmla="*/ 10036 h 10036"/>
                <a:gd name="connsiteX4" fmla="*/ 37 w 10000"/>
                <a:gd name="connsiteY4" fmla="*/ 0 h 10036"/>
                <a:gd name="connsiteX0" fmla="*/ 37 w 9963"/>
                <a:gd name="connsiteY0" fmla="*/ 0 h 10036"/>
                <a:gd name="connsiteX1" fmla="*/ 9963 w 9963"/>
                <a:gd name="connsiteY1" fmla="*/ 106 h 10036"/>
                <a:gd name="connsiteX2" fmla="*/ 7852 w 9963"/>
                <a:gd name="connsiteY2" fmla="*/ 10036 h 10036"/>
                <a:gd name="connsiteX3" fmla="*/ 0 w 9963"/>
                <a:gd name="connsiteY3" fmla="*/ 10036 h 10036"/>
                <a:gd name="connsiteX4" fmla="*/ 37 w 9963"/>
                <a:gd name="connsiteY4" fmla="*/ 0 h 10036"/>
                <a:gd name="connsiteX0" fmla="*/ 37 w 10000"/>
                <a:gd name="connsiteY0" fmla="*/ 0 h 10000"/>
                <a:gd name="connsiteX1" fmla="*/ 10000 w 10000"/>
                <a:gd name="connsiteY1" fmla="*/ 106 h 10000"/>
                <a:gd name="connsiteX2" fmla="*/ 7524 w 10000"/>
                <a:gd name="connsiteY2" fmla="*/ 9829 h 10000"/>
                <a:gd name="connsiteX3" fmla="*/ 0 w 10000"/>
                <a:gd name="connsiteY3" fmla="*/ 10000 h 10000"/>
                <a:gd name="connsiteX4" fmla="*/ 37 w 10000"/>
                <a:gd name="connsiteY4" fmla="*/ 0 h 10000"/>
                <a:gd name="connsiteX0" fmla="*/ 37 w 9911"/>
                <a:gd name="connsiteY0" fmla="*/ 0 h 10000"/>
                <a:gd name="connsiteX1" fmla="*/ 9911 w 9911"/>
                <a:gd name="connsiteY1" fmla="*/ 21 h 10000"/>
                <a:gd name="connsiteX2" fmla="*/ 7524 w 9911"/>
                <a:gd name="connsiteY2" fmla="*/ 9829 h 10000"/>
                <a:gd name="connsiteX3" fmla="*/ 0 w 9911"/>
                <a:gd name="connsiteY3" fmla="*/ 10000 h 10000"/>
                <a:gd name="connsiteX4" fmla="*/ 37 w 9911"/>
                <a:gd name="connsiteY4" fmla="*/ 0 h 10000"/>
                <a:gd name="connsiteX0" fmla="*/ 23 w 10000"/>
                <a:gd name="connsiteY0" fmla="*/ 0 h 10000"/>
                <a:gd name="connsiteX1" fmla="*/ 10000 w 10000"/>
                <a:gd name="connsiteY1" fmla="*/ 21 h 10000"/>
                <a:gd name="connsiteX2" fmla="*/ 7592 w 10000"/>
                <a:gd name="connsiteY2" fmla="*/ 9829 h 10000"/>
                <a:gd name="connsiteX3" fmla="*/ 0 w 10000"/>
                <a:gd name="connsiteY3" fmla="*/ 10000 h 10000"/>
                <a:gd name="connsiteX4" fmla="*/ 23 w 10000"/>
                <a:gd name="connsiteY4" fmla="*/ 0 h 10000"/>
                <a:gd name="connsiteX0" fmla="*/ 12 w 10031"/>
                <a:gd name="connsiteY0" fmla="*/ 0 h 10000"/>
                <a:gd name="connsiteX1" fmla="*/ 10031 w 10031"/>
                <a:gd name="connsiteY1" fmla="*/ 21 h 10000"/>
                <a:gd name="connsiteX2" fmla="*/ 7623 w 10031"/>
                <a:gd name="connsiteY2" fmla="*/ 9829 h 10000"/>
                <a:gd name="connsiteX3" fmla="*/ 31 w 10031"/>
                <a:gd name="connsiteY3" fmla="*/ 10000 h 10000"/>
                <a:gd name="connsiteX4" fmla="*/ 12 w 10031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1" h="10000">
                  <a:moveTo>
                    <a:pt x="12" y="0"/>
                  </a:moveTo>
                  <a:lnTo>
                    <a:pt x="10031" y="21"/>
                  </a:lnTo>
                  <a:lnTo>
                    <a:pt x="7623" y="9829"/>
                  </a:lnTo>
                  <a:lnTo>
                    <a:pt x="31" y="10000"/>
                  </a:lnTo>
                  <a:cubicBezTo>
                    <a:pt x="80" y="6679"/>
                    <a:pt x="-37" y="3321"/>
                    <a:pt x="12" y="0"/>
                  </a:cubicBez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5" name="Triangle rectangle 4">
              <a:extLst>
                <a:ext uri="{FF2B5EF4-FFF2-40B4-BE49-F238E27FC236}">
                  <a16:creationId xmlns:a16="http://schemas.microsoft.com/office/drawing/2014/main" id="{A96466E8-FD15-94D5-B344-C07A1F344E66}"/>
                </a:ext>
              </a:extLst>
            </p:cNvPr>
            <p:cNvSpPr/>
            <p:nvPr/>
          </p:nvSpPr>
          <p:spPr>
            <a:xfrm flipV="1">
              <a:off x="0" y="1691640"/>
              <a:ext cx="971654" cy="2057400"/>
            </a:xfrm>
            <a:prstGeom prst="rtTriangle">
              <a:avLst/>
            </a:prstGeom>
            <a:solidFill>
              <a:srgbClr val="565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9797C3AB-3771-CA09-1DBC-80072EFF2508}"/>
                </a:ext>
              </a:extLst>
            </p:cNvPr>
            <p:cNvSpPr/>
            <p:nvPr/>
          </p:nvSpPr>
          <p:spPr>
            <a:xfrm>
              <a:off x="0" y="0"/>
              <a:ext cx="1733550" cy="45719"/>
            </a:xfrm>
            <a:custGeom>
              <a:avLst/>
              <a:gdLst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3355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2212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45719">
                  <a:moveTo>
                    <a:pt x="0" y="0"/>
                  </a:moveTo>
                  <a:lnTo>
                    <a:pt x="1733550" y="0"/>
                  </a:lnTo>
                  <a:lnTo>
                    <a:pt x="17221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6DE6DD28-3BE8-5DB2-24AF-F7E5321CA2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00" y="1079917"/>
              <a:ext cx="1111939" cy="2349083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95C16739-6361-5745-6289-E1E1D2603390}"/>
                </a:ext>
              </a:extLst>
            </p:cNvPr>
            <p:cNvCxnSpPr>
              <a:cxnSpLocks/>
            </p:cNvCxnSpPr>
            <p:nvPr/>
          </p:nvCxnSpPr>
          <p:spPr>
            <a:xfrm>
              <a:off x="1365939" y="1079917"/>
              <a:ext cx="10814485" cy="2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43734911-1C85-64B4-C74A-ACD88E6681DB}"/>
              </a:ext>
            </a:extLst>
          </p:cNvPr>
          <p:cNvSpPr>
            <a:spLocks noChangeAspect="1"/>
          </p:cNvSpPr>
          <p:nvPr/>
        </p:nvSpPr>
        <p:spPr>
          <a:xfrm>
            <a:off x="4383754" y="2999670"/>
            <a:ext cx="2168131" cy="207371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A5A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9BB1663-177E-C9EA-E530-AC6AB8A76734}"/>
              </a:ext>
            </a:extLst>
          </p:cNvPr>
          <p:cNvSpPr/>
          <p:nvPr/>
        </p:nvSpPr>
        <p:spPr>
          <a:xfrm>
            <a:off x="2068497" y="2999669"/>
            <a:ext cx="2046959" cy="2037725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81CD243-CAA0-477C-4318-CBF245304E86}"/>
              </a:ext>
            </a:extLst>
          </p:cNvPr>
          <p:cNvSpPr>
            <a:spLocks noChangeAspect="1"/>
          </p:cNvSpPr>
          <p:nvPr/>
        </p:nvSpPr>
        <p:spPr>
          <a:xfrm>
            <a:off x="6748958" y="2900016"/>
            <a:ext cx="2175570" cy="2173367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27557C0-2097-25D5-81FD-62DE84B9E3B5}"/>
              </a:ext>
            </a:extLst>
          </p:cNvPr>
          <p:cNvSpPr>
            <a:spLocks noChangeAspect="1"/>
          </p:cNvSpPr>
          <p:nvPr/>
        </p:nvSpPr>
        <p:spPr>
          <a:xfrm>
            <a:off x="6802886" y="142045"/>
            <a:ext cx="2121642" cy="2119493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DB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</p:spTree>
    <p:extLst>
      <p:ext uri="{BB962C8B-B14F-4D97-AF65-F5344CB8AC3E}">
        <p14:creationId xmlns:p14="http://schemas.microsoft.com/office/powerpoint/2010/main" val="1405743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8E14CE7-ACB8-460C-A37F-B4173A0F9610}"/>
              </a:ext>
            </a:extLst>
          </p:cNvPr>
          <p:cNvSpPr/>
          <p:nvPr/>
        </p:nvSpPr>
        <p:spPr>
          <a:xfrm>
            <a:off x="7014442" y="-11601"/>
            <a:ext cx="2129559" cy="5155101"/>
          </a:xfrm>
          <a:prstGeom prst="rect">
            <a:avLst/>
          </a:prstGeom>
          <a:solidFill>
            <a:srgbClr val="DB9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" y="-29778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FD6C20D-631B-47B6-A615-61595C5F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242409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FE33F8F-5622-4EF2-99A1-C39D17595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556734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B41210-9FA7-4E05-9B3A-E0835BEF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871059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F4FAB9A-F04B-4A92-8D81-C9CA01EBC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1120" y="2224926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907E1C-C4E7-495B-9DFC-2D41E79AB5D3}"/>
              </a:ext>
            </a:extLst>
          </p:cNvPr>
          <p:cNvSpPr/>
          <p:nvPr/>
        </p:nvSpPr>
        <p:spPr>
          <a:xfrm>
            <a:off x="1257858" y="36079"/>
            <a:ext cx="5705597" cy="773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447664" algn="l"/>
                <a:tab pos="896915" algn="l"/>
                <a:tab pos="1346166" algn="l"/>
                <a:tab pos="1795418" algn="l"/>
                <a:tab pos="2244669" algn="l"/>
                <a:tab pos="2693921" algn="l"/>
                <a:tab pos="3143171" algn="l"/>
                <a:tab pos="3592424" algn="l"/>
                <a:tab pos="4041674" algn="l"/>
                <a:tab pos="4490926" algn="l"/>
                <a:tab pos="4940177" algn="l"/>
                <a:tab pos="5389428" algn="l"/>
                <a:tab pos="5838679" algn="l"/>
                <a:tab pos="6287931" algn="l"/>
                <a:tab pos="6737182" algn="l"/>
                <a:tab pos="7186433" algn="l"/>
                <a:tab pos="7635684" algn="l"/>
                <a:tab pos="8084936" algn="l"/>
                <a:tab pos="8534187" algn="l"/>
                <a:tab pos="8983439" algn="l"/>
              </a:tabLst>
            </a:pPr>
            <a:r>
              <a:rPr lang="fr-BE" sz="2250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Evolution of the Wolf data</a:t>
            </a:r>
            <a:endParaRPr lang="fr-BE" sz="2250" b="1" dirty="0">
              <a:solidFill>
                <a:srgbClr val="DB9122"/>
              </a:solidFill>
              <a:latin typeface="+mj-lt"/>
              <a:ea typeface="Geneva" pitchFamily="64" charset="0"/>
              <a:cs typeface="Geneva" pitchFamily="6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C6F7EB0-63FE-448C-8B36-890E4E2EB2A0}"/>
              </a:ext>
            </a:extLst>
          </p:cNvPr>
          <p:cNvGrpSpPr/>
          <p:nvPr/>
        </p:nvGrpSpPr>
        <p:grpSpPr>
          <a:xfrm>
            <a:off x="-3150" y="0"/>
            <a:ext cx="7026275" cy="2811780"/>
            <a:chOff x="-4200" y="0"/>
            <a:chExt cx="9368366" cy="374904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871107B-D840-4F83-A801-19F726C6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1627"/>
              <a:ext cx="1491615" cy="623496"/>
            </a:xfrm>
            <a:prstGeom prst="rect">
              <a:avLst/>
            </a:prstGeom>
          </p:spPr>
        </p:pic>
        <p:sp>
          <p:nvSpPr>
            <p:cNvPr id="27" name="Organigramme : Entrée manuelle 25">
              <a:extLst>
                <a:ext uri="{FF2B5EF4-FFF2-40B4-BE49-F238E27FC236}">
                  <a16:creationId xmlns:a16="http://schemas.microsoft.com/office/drawing/2014/main" id="{5CB3711D-9224-468E-B23D-96AC01A77AED}"/>
                </a:ext>
              </a:extLst>
            </p:cNvPr>
            <p:cNvSpPr/>
            <p:nvPr/>
          </p:nvSpPr>
          <p:spPr>
            <a:xfrm>
              <a:off x="-4200" y="840293"/>
              <a:ext cx="1358562" cy="71418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8 w 10000"/>
                <a:gd name="connsiteY0" fmla="*/ 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1 h 10000"/>
                <a:gd name="connsiteX0" fmla="*/ 148 w 10000"/>
                <a:gd name="connsiteY0" fmla="*/ 0 h 9999"/>
                <a:gd name="connsiteX1" fmla="*/ 10000 w 10000"/>
                <a:gd name="connsiteY1" fmla="*/ 2140 h 9999"/>
                <a:gd name="connsiteX2" fmla="*/ 10000 w 10000"/>
                <a:gd name="connsiteY2" fmla="*/ 9999 h 9999"/>
                <a:gd name="connsiteX3" fmla="*/ 0 w 10000"/>
                <a:gd name="connsiteY3" fmla="*/ 9999 h 9999"/>
                <a:gd name="connsiteX4" fmla="*/ 148 w 10000"/>
                <a:gd name="connsiteY4" fmla="*/ 0 h 9999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7852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37 w 10000"/>
                <a:gd name="connsiteY0" fmla="*/ 0 h 10036"/>
                <a:gd name="connsiteX1" fmla="*/ 10000 w 10000"/>
                <a:gd name="connsiteY1" fmla="*/ 177 h 10036"/>
                <a:gd name="connsiteX2" fmla="*/ 7852 w 10000"/>
                <a:gd name="connsiteY2" fmla="*/ 10036 h 10036"/>
                <a:gd name="connsiteX3" fmla="*/ 0 w 10000"/>
                <a:gd name="connsiteY3" fmla="*/ 10036 h 10036"/>
                <a:gd name="connsiteX4" fmla="*/ 37 w 10000"/>
                <a:gd name="connsiteY4" fmla="*/ 0 h 10036"/>
                <a:gd name="connsiteX0" fmla="*/ 37 w 9963"/>
                <a:gd name="connsiteY0" fmla="*/ 0 h 10036"/>
                <a:gd name="connsiteX1" fmla="*/ 9963 w 9963"/>
                <a:gd name="connsiteY1" fmla="*/ 106 h 10036"/>
                <a:gd name="connsiteX2" fmla="*/ 7852 w 9963"/>
                <a:gd name="connsiteY2" fmla="*/ 10036 h 10036"/>
                <a:gd name="connsiteX3" fmla="*/ 0 w 9963"/>
                <a:gd name="connsiteY3" fmla="*/ 10036 h 10036"/>
                <a:gd name="connsiteX4" fmla="*/ 37 w 9963"/>
                <a:gd name="connsiteY4" fmla="*/ 0 h 10036"/>
                <a:gd name="connsiteX0" fmla="*/ 37 w 10000"/>
                <a:gd name="connsiteY0" fmla="*/ 0 h 10000"/>
                <a:gd name="connsiteX1" fmla="*/ 10000 w 10000"/>
                <a:gd name="connsiteY1" fmla="*/ 106 h 10000"/>
                <a:gd name="connsiteX2" fmla="*/ 7524 w 10000"/>
                <a:gd name="connsiteY2" fmla="*/ 9829 h 10000"/>
                <a:gd name="connsiteX3" fmla="*/ 0 w 10000"/>
                <a:gd name="connsiteY3" fmla="*/ 10000 h 10000"/>
                <a:gd name="connsiteX4" fmla="*/ 37 w 10000"/>
                <a:gd name="connsiteY4" fmla="*/ 0 h 10000"/>
                <a:gd name="connsiteX0" fmla="*/ 37 w 9911"/>
                <a:gd name="connsiteY0" fmla="*/ 0 h 10000"/>
                <a:gd name="connsiteX1" fmla="*/ 9911 w 9911"/>
                <a:gd name="connsiteY1" fmla="*/ 21 h 10000"/>
                <a:gd name="connsiteX2" fmla="*/ 7524 w 9911"/>
                <a:gd name="connsiteY2" fmla="*/ 9829 h 10000"/>
                <a:gd name="connsiteX3" fmla="*/ 0 w 9911"/>
                <a:gd name="connsiteY3" fmla="*/ 10000 h 10000"/>
                <a:gd name="connsiteX4" fmla="*/ 37 w 9911"/>
                <a:gd name="connsiteY4" fmla="*/ 0 h 10000"/>
                <a:gd name="connsiteX0" fmla="*/ 23 w 10000"/>
                <a:gd name="connsiteY0" fmla="*/ 0 h 10000"/>
                <a:gd name="connsiteX1" fmla="*/ 10000 w 10000"/>
                <a:gd name="connsiteY1" fmla="*/ 21 h 10000"/>
                <a:gd name="connsiteX2" fmla="*/ 7592 w 10000"/>
                <a:gd name="connsiteY2" fmla="*/ 9829 h 10000"/>
                <a:gd name="connsiteX3" fmla="*/ 0 w 10000"/>
                <a:gd name="connsiteY3" fmla="*/ 10000 h 10000"/>
                <a:gd name="connsiteX4" fmla="*/ 23 w 10000"/>
                <a:gd name="connsiteY4" fmla="*/ 0 h 10000"/>
                <a:gd name="connsiteX0" fmla="*/ 12 w 10031"/>
                <a:gd name="connsiteY0" fmla="*/ 0 h 10000"/>
                <a:gd name="connsiteX1" fmla="*/ 10031 w 10031"/>
                <a:gd name="connsiteY1" fmla="*/ 21 h 10000"/>
                <a:gd name="connsiteX2" fmla="*/ 7623 w 10031"/>
                <a:gd name="connsiteY2" fmla="*/ 9829 h 10000"/>
                <a:gd name="connsiteX3" fmla="*/ 31 w 10031"/>
                <a:gd name="connsiteY3" fmla="*/ 10000 h 10000"/>
                <a:gd name="connsiteX4" fmla="*/ 12 w 10031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1" h="10000">
                  <a:moveTo>
                    <a:pt x="12" y="0"/>
                  </a:moveTo>
                  <a:lnTo>
                    <a:pt x="10031" y="21"/>
                  </a:lnTo>
                  <a:lnTo>
                    <a:pt x="7623" y="9829"/>
                  </a:lnTo>
                  <a:lnTo>
                    <a:pt x="31" y="10000"/>
                  </a:lnTo>
                  <a:cubicBezTo>
                    <a:pt x="80" y="6679"/>
                    <a:pt x="-37" y="3321"/>
                    <a:pt x="12" y="0"/>
                  </a:cubicBez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28" name="Triangle rectangle 27">
              <a:extLst>
                <a:ext uri="{FF2B5EF4-FFF2-40B4-BE49-F238E27FC236}">
                  <a16:creationId xmlns:a16="http://schemas.microsoft.com/office/drawing/2014/main" id="{7DC89C9A-D403-4957-8C28-19F665B81910}"/>
                </a:ext>
              </a:extLst>
            </p:cNvPr>
            <p:cNvSpPr/>
            <p:nvPr/>
          </p:nvSpPr>
          <p:spPr>
            <a:xfrm flipV="1">
              <a:off x="0" y="1691640"/>
              <a:ext cx="971654" cy="2057400"/>
            </a:xfrm>
            <a:prstGeom prst="rtTriangle">
              <a:avLst/>
            </a:prstGeom>
            <a:solidFill>
              <a:srgbClr val="565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30" name="Rectangle 9">
              <a:extLst>
                <a:ext uri="{FF2B5EF4-FFF2-40B4-BE49-F238E27FC236}">
                  <a16:creationId xmlns:a16="http://schemas.microsoft.com/office/drawing/2014/main" id="{9C3B842A-1B13-427E-8575-8D97964AA2EF}"/>
                </a:ext>
              </a:extLst>
            </p:cNvPr>
            <p:cNvSpPr/>
            <p:nvPr/>
          </p:nvSpPr>
          <p:spPr>
            <a:xfrm>
              <a:off x="0" y="0"/>
              <a:ext cx="1733550" cy="45719"/>
            </a:xfrm>
            <a:custGeom>
              <a:avLst/>
              <a:gdLst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3355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2212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45719">
                  <a:moveTo>
                    <a:pt x="0" y="0"/>
                  </a:moveTo>
                  <a:lnTo>
                    <a:pt x="1733550" y="0"/>
                  </a:lnTo>
                  <a:lnTo>
                    <a:pt x="17221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F9E4225-FD22-418F-8A0E-320303310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00" y="1079917"/>
              <a:ext cx="1111939" cy="2349083"/>
            </a:xfrm>
            <a:prstGeom prst="line">
              <a:avLst/>
            </a:prstGeom>
            <a:ln w="19050">
              <a:solidFill>
                <a:srgbClr val="DB912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8B5F9E6-2D63-4255-B4C4-1DCA8067D328}"/>
                </a:ext>
              </a:extLst>
            </p:cNvPr>
            <p:cNvCxnSpPr>
              <a:cxnSpLocks/>
            </p:cNvCxnSpPr>
            <p:nvPr/>
          </p:nvCxnSpPr>
          <p:spPr>
            <a:xfrm>
              <a:off x="1365939" y="1079917"/>
              <a:ext cx="7998227" cy="45719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3C2947C1-3B8C-BE3F-A645-6A83582F3B9B}"/>
              </a:ext>
            </a:extLst>
          </p:cNvPr>
          <p:cNvSpPr/>
          <p:nvPr/>
        </p:nvSpPr>
        <p:spPr>
          <a:xfrm>
            <a:off x="8933696" y="4974014"/>
            <a:ext cx="149628" cy="16822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grpSp>
        <p:nvGrpSpPr>
          <p:cNvPr id="48" name="Groupe 9">
            <a:extLst>
              <a:ext uri="{FF2B5EF4-FFF2-40B4-BE49-F238E27FC236}">
                <a16:creationId xmlns:a16="http://schemas.microsoft.com/office/drawing/2014/main" id="{AC643578-D837-DCC8-963B-37ACBF9A907B}"/>
              </a:ext>
            </a:extLst>
          </p:cNvPr>
          <p:cNvGrpSpPr/>
          <p:nvPr/>
        </p:nvGrpSpPr>
        <p:grpSpPr>
          <a:xfrm>
            <a:off x="7092280" y="1563638"/>
            <a:ext cx="2051720" cy="3579863"/>
            <a:chOff x="14112552" y="1556791"/>
            <a:chExt cx="2051720" cy="3579863"/>
          </a:xfrm>
        </p:grpSpPr>
        <p:pic>
          <p:nvPicPr>
            <p:cNvPr id="49" name="Picture 1">
              <a:extLst>
                <a:ext uri="{FF2B5EF4-FFF2-40B4-BE49-F238E27FC236}">
                  <a16:creationId xmlns:a16="http://schemas.microsoft.com/office/drawing/2014/main" id="{70FA82AE-98EE-6506-5345-16187D892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8656" y="1556791"/>
              <a:ext cx="1115616" cy="153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5" descr="IMG_4436">
              <a:extLst>
                <a:ext uri="{FF2B5EF4-FFF2-40B4-BE49-F238E27FC236}">
                  <a16:creationId xmlns:a16="http://schemas.microsoft.com/office/drawing/2014/main" id="{9FE27656-7609-1BCF-3345-4E4EAF109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2552" y="3984526"/>
              <a:ext cx="2051720" cy="1152128"/>
            </a:xfrm>
            <a:prstGeom prst="rect">
              <a:avLst/>
            </a:prstGeom>
            <a:noFill/>
          </p:spPr>
        </p:pic>
      </p:grpSp>
      <p:pic>
        <p:nvPicPr>
          <p:cNvPr id="51" name="Image 50" descr="20180907_105222.jpg">
            <a:extLst>
              <a:ext uri="{FF2B5EF4-FFF2-40B4-BE49-F238E27FC236}">
                <a16:creationId xmlns:a16="http://schemas.microsoft.com/office/drawing/2014/main" id="{B8FB5BA6-1BE4-9BEA-A466-1E7FBD1DD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2280" y="3147815"/>
            <a:ext cx="2051720" cy="792088"/>
          </a:xfrm>
          <a:prstGeom prst="rect">
            <a:avLst/>
          </a:prstGeom>
        </p:spPr>
      </p:pic>
      <p:pic>
        <p:nvPicPr>
          <p:cNvPr id="52" name="Image 51" descr="IMG_20170920_110850.jpg">
            <a:extLst>
              <a:ext uri="{FF2B5EF4-FFF2-40B4-BE49-F238E27FC236}">
                <a16:creationId xmlns:a16="http://schemas.microsoft.com/office/drawing/2014/main" id="{838141DC-A3DD-ABBF-918C-39A253F11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0"/>
            <a:ext cx="2051720" cy="1538790"/>
          </a:xfrm>
          <a:prstGeom prst="rect">
            <a:avLst/>
          </a:prstGeom>
        </p:spPr>
      </p:pic>
      <p:pic>
        <p:nvPicPr>
          <p:cNvPr id="53" name="Image 52" descr="IMG-20180810-WA0007.jpg">
            <a:extLst>
              <a:ext uri="{FF2B5EF4-FFF2-40B4-BE49-F238E27FC236}">
                <a16:creationId xmlns:a16="http://schemas.microsoft.com/office/drawing/2014/main" id="{49CB4388-F5C5-734A-A000-6AB8C4FF06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63639"/>
            <a:ext cx="936104" cy="1536170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5538AB90-C2DE-CF17-60EC-A192FAA075AC}"/>
              </a:ext>
            </a:extLst>
          </p:cNvPr>
          <p:cNvGrpSpPr/>
          <p:nvPr/>
        </p:nvGrpSpPr>
        <p:grpSpPr>
          <a:xfrm>
            <a:off x="1695674" y="888601"/>
            <a:ext cx="4913491" cy="714713"/>
            <a:chOff x="822376" y="2290701"/>
            <a:chExt cx="7409815" cy="1172587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3E259E10-454C-D73E-D6F3-A10A718A4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272" y="2290701"/>
              <a:ext cx="1004919" cy="989052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7A2D25A0-CBC5-B843-47A3-FBFD0A4D8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0931" y="2542030"/>
              <a:ext cx="925518" cy="632843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4A3AE0F0-8B44-F571-82CC-8F93D6889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9718" y="2333807"/>
              <a:ext cx="801759" cy="803007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4877A9E-7CE0-67F5-0981-73B466AAF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376" y="2481112"/>
              <a:ext cx="837325" cy="808554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E2B45C2C-51AC-C182-1D04-C07FD0D9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159" y="2408772"/>
              <a:ext cx="921357" cy="921357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D444D09B-80F0-6F11-7930-CA5B986E3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64304" y="2367051"/>
              <a:ext cx="1395522" cy="1096237"/>
            </a:xfrm>
            <a:prstGeom prst="rect">
              <a:avLst/>
            </a:prstGeom>
          </p:spPr>
        </p:pic>
      </p:grp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1F398056-7311-68ED-D872-2BA1FE7BB3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454280"/>
              </p:ext>
            </p:extLst>
          </p:nvPr>
        </p:nvGraphicFramePr>
        <p:xfrm>
          <a:off x="1153615" y="1472024"/>
          <a:ext cx="5394960" cy="3021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456717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" y="-29778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FD6C20D-631B-47B6-A615-61595C5F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242409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FE33F8F-5622-4EF2-99A1-C39D17595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556734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B41210-9FA7-4E05-9B3A-E0835BEF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871059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F4FAB9A-F04B-4A92-8D81-C9CA01EBC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1120" y="2224926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907E1C-C4E7-495B-9DFC-2D41E79AB5D3}"/>
              </a:ext>
            </a:extLst>
          </p:cNvPr>
          <p:cNvSpPr/>
          <p:nvPr/>
        </p:nvSpPr>
        <p:spPr>
          <a:xfrm>
            <a:off x="1300162" y="24478"/>
            <a:ext cx="7889558" cy="773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1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Nature of the </a:t>
            </a:r>
            <a:r>
              <a:rPr lang="fr-BE" sz="21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wolf</a:t>
            </a:r>
            <a:r>
              <a:rPr lang="fr-BE" sz="21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data (</a:t>
            </a:r>
            <a:r>
              <a:rPr lang="fr-BE" sz="2100" b="1" dirty="0">
                <a:solidFill>
                  <a:srgbClr val="DB9122"/>
                </a:solidFill>
                <a:latin typeface="+mj-lt"/>
                <a:ea typeface="Gungsuh" pitchFamily="18" charset="-127"/>
                <a:cs typeface="Gisha" pitchFamily="34" charset="-79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reseauloup.be</a:t>
            </a:r>
            <a:r>
              <a:rPr lang="fr-BE" sz="2100" b="1" dirty="0">
                <a:solidFill>
                  <a:srgbClr val="DB9122"/>
                </a:solidFill>
                <a:latin typeface="+mj-lt"/>
                <a:ea typeface="Gungsuh" pitchFamily="18" charset="-127"/>
                <a:cs typeface="Gisha" pitchFamily="34" charset="-79"/>
              </a:rPr>
              <a:t>)</a:t>
            </a:r>
            <a:endParaRPr lang="fr-BE" sz="2100" b="1" dirty="0">
              <a:solidFill>
                <a:srgbClr val="DB9122"/>
              </a:solidFill>
              <a:latin typeface="+mj-lt"/>
              <a:ea typeface="Source Sans Pro" panose="020B0503030403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C6F7EB0-63FE-448C-8B36-890E4E2EB2A0}"/>
              </a:ext>
            </a:extLst>
          </p:cNvPr>
          <p:cNvGrpSpPr/>
          <p:nvPr/>
        </p:nvGrpSpPr>
        <p:grpSpPr>
          <a:xfrm>
            <a:off x="-3150" y="0"/>
            <a:ext cx="9086474" cy="2811780"/>
            <a:chOff x="-4200" y="0"/>
            <a:chExt cx="12115298" cy="374904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871107B-D840-4F83-A801-19F726C6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1627"/>
              <a:ext cx="1491615" cy="623496"/>
            </a:xfrm>
            <a:prstGeom prst="rect">
              <a:avLst/>
            </a:prstGeom>
          </p:spPr>
        </p:pic>
        <p:sp>
          <p:nvSpPr>
            <p:cNvPr id="27" name="Organigramme : Entrée manuelle 25">
              <a:extLst>
                <a:ext uri="{FF2B5EF4-FFF2-40B4-BE49-F238E27FC236}">
                  <a16:creationId xmlns:a16="http://schemas.microsoft.com/office/drawing/2014/main" id="{5CB3711D-9224-468E-B23D-96AC01A77AED}"/>
                </a:ext>
              </a:extLst>
            </p:cNvPr>
            <p:cNvSpPr/>
            <p:nvPr/>
          </p:nvSpPr>
          <p:spPr>
            <a:xfrm>
              <a:off x="-4200" y="840293"/>
              <a:ext cx="1358562" cy="71418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8 w 10000"/>
                <a:gd name="connsiteY0" fmla="*/ 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1 h 10000"/>
                <a:gd name="connsiteX0" fmla="*/ 148 w 10000"/>
                <a:gd name="connsiteY0" fmla="*/ 0 h 9999"/>
                <a:gd name="connsiteX1" fmla="*/ 10000 w 10000"/>
                <a:gd name="connsiteY1" fmla="*/ 2140 h 9999"/>
                <a:gd name="connsiteX2" fmla="*/ 10000 w 10000"/>
                <a:gd name="connsiteY2" fmla="*/ 9999 h 9999"/>
                <a:gd name="connsiteX3" fmla="*/ 0 w 10000"/>
                <a:gd name="connsiteY3" fmla="*/ 9999 h 9999"/>
                <a:gd name="connsiteX4" fmla="*/ 148 w 10000"/>
                <a:gd name="connsiteY4" fmla="*/ 0 h 9999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7852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37 w 10000"/>
                <a:gd name="connsiteY0" fmla="*/ 0 h 10036"/>
                <a:gd name="connsiteX1" fmla="*/ 10000 w 10000"/>
                <a:gd name="connsiteY1" fmla="*/ 177 h 10036"/>
                <a:gd name="connsiteX2" fmla="*/ 7852 w 10000"/>
                <a:gd name="connsiteY2" fmla="*/ 10036 h 10036"/>
                <a:gd name="connsiteX3" fmla="*/ 0 w 10000"/>
                <a:gd name="connsiteY3" fmla="*/ 10036 h 10036"/>
                <a:gd name="connsiteX4" fmla="*/ 37 w 10000"/>
                <a:gd name="connsiteY4" fmla="*/ 0 h 10036"/>
                <a:gd name="connsiteX0" fmla="*/ 37 w 9963"/>
                <a:gd name="connsiteY0" fmla="*/ 0 h 10036"/>
                <a:gd name="connsiteX1" fmla="*/ 9963 w 9963"/>
                <a:gd name="connsiteY1" fmla="*/ 106 h 10036"/>
                <a:gd name="connsiteX2" fmla="*/ 7852 w 9963"/>
                <a:gd name="connsiteY2" fmla="*/ 10036 h 10036"/>
                <a:gd name="connsiteX3" fmla="*/ 0 w 9963"/>
                <a:gd name="connsiteY3" fmla="*/ 10036 h 10036"/>
                <a:gd name="connsiteX4" fmla="*/ 37 w 9963"/>
                <a:gd name="connsiteY4" fmla="*/ 0 h 10036"/>
                <a:gd name="connsiteX0" fmla="*/ 37 w 10000"/>
                <a:gd name="connsiteY0" fmla="*/ 0 h 10000"/>
                <a:gd name="connsiteX1" fmla="*/ 10000 w 10000"/>
                <a:gd name="connsiteY1" fmla="*/ 106 h 10000"/>
                <a:gd name="connsiteX2" fmla="*/ 7524 w 10000"/>
                <a:gd name="connsiteY2" fmla="*/ 9829 h 10000"/>
                <a:gd name="connsiteX3" fmla="*/ 0 w 10000"/>
                <a:gd name="connsiteY3" fmla="*/ 10000 h 10000"/>
                <a:gd name="connsiteX4" fmla="*/ 37 w 10000"/>
                <a:gd name="connsiteY4" fmla="*/ 0 h 10000"/>
                <a:gd name="connsiteX0" fmla="*/ 37 w 9911"/>
                <a:gd name="connsiteY0" fmla="*/ 0 h 10000"/>
                <a:gd name="connsiteX1" fmla="*/ 9911 w 9911"/>
                <a:gd name="connsiteY1" fmla="*/ 21 h 10000"/>
                <a:gd name="connsiteX2" fmla="*/ 7524 w 9911"/>
                <a:gd name="connsiteY2" fmla="*/ 9829 h 10000"/>
                <a:gd name="connsiteX3" fmla="*/ 0 w 9911"/>
                <a:gd name="connsiteY3" fmla="*/ 10000 h 10000"/>
                <a:gd name="connsiteX4" fmla="*/ 37 w 9911"/>
                <a:gd name="connsiteY4" fmla="*/ 0 h 10000"/>
                <a:gd name="connsiteX0" fmla="*/ 23 w 10000"/>
                <a:gd name="connsiteY0" fmla="*/ 0 h 10000"/>
                <a:gd name="connsiteX1" fmla="*/ 10000 w 10000"/>
                <a:gd name="connsiteY1" fmla="*/ 21 h 10000"/>
                <a:gd name="connsiteX2" fmla="*/ 7592 w 10000"/>
                <a:gd name="connsiteY2" fmla="*/ 9829 h 10000"/>
                <a:gd name="connsiteX3" fmla="*/ 0 w 10000"/>
                <a:gd name="connsiteY3" fmla="*/ 10000 h 10000"/>
                <a:gd name="connsiteX4" fmla="*/ 23 w 10000"/>
                <a:gd name="connsiteY4" fmla="*/ 0 h 10000"/>
                <a:gd name="connsiteX0" fmla="*/ 12 w 10031"/>
                <a:gd name="connsiteY0" fmla="*/ 0 h 10000"/>
                <a:gd name="connsiteX1" fmla="*/ 10031 w 10031"/>
                <a:gd name="connsiteY1" fmla="*/ 21 h 10000"/>
                <a:gd name="connsiteX2" fmla="*/ 7623 w 10031"/>
                <a:gd name="connsiteY2" fmla="*/ 9829 h 10000"/>
                <a:gd name="connsiteX3" fmla="*/ 31 w 10031"/>
                <a:gd name="connsiteY3" fmla="*/ 10000 h 10000"/>
                <a:gd name="connsiteX4" fmla="*/ 12 w 10031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1" h="10000">
                  <a:moveTo>
                    <a:pt x="12" y="0"/>
                  </a:moveTo>
                  <a:lnTo>
                    <a:pt x="10031" y="21"/>
                  </a:lnTo>
                  <a:lnTo>
                    <a:pt x="7623" y="9829"/>
                  </a:lnTo>
                  <a:lnTo>
                    <a:pt x="31" y="10000"/>
                  </a:lnTo>
                  <a:cubicBezTo>
                    <a:pt x="80" y="6679"/>
                    <a:pt x="-37" y="3321"/>
                    <a:pt x="12" y="0"/>
                  </a:cubicBez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28" name="Triangle rectangle 27">
              <a:extLst>
                <a:ext uri="{FF2B5EF4-FFF2-40B4-BE49-F238E27FC236}">
                  <a16:creationId xmlns:a16="http://schemas.microsoft.com/office/drawing/2014/main" id="{7DC89C9A-D403-4957-8C28-19F665B81910}"/>
                </a:ext>
              </a:extLst>
            </p:cNvPr>
            <p:cNvSpPr/>
            <p:nvPr/>
          </p:nvSpPr>
          <p:spPr>
            <a:xfrm flipV="1">
              <a:off x="0" y="1691640"/>
              <a:ext cx="971654" cy="2057400"/>
            </a:xfrm>
            <a:prstGeom prst="rtTriangle">
              <a:avLst/>
            </a:prstGeom>
            <a:solidFill>
              <a:srgbClr val="565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30" name="Rectangle 9">
              <a:extLst>
                <a:ext uri="{FF2B5EF4-FFF2-40B4-BE49-F238E27FC236}">
                  <a16:creationId xmlns:a16="http://schemas.microsoft.com/office/drawing/2014/main" id="{9C3B842A-1B13-427E-8575-8D97964AA2EF}"/>
                </a:ext>
              </a:extLst>
            </p:cNvPr>
            <p:cNvSpPr/>
            <p:nvPr/>
          </p:nvSpPr>
          <p:spPr>
            <a:xfrm>
              <a:off x="0" y="0"/>
              <a:ext cx="1733550" cy="45719"/>
            </a:xfrm>
            <a:custGeom>
              <a:avLst/>
              <a:gdLst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3355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2212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45719">
                  <a:moveTo>
                    <a:pt x="0" y="0"/>
                  </a:moveTo>
                  <a:lnTo>
                    <a:pt x="1733550" y="0"/>
                  </a:lnTo>
                  <a:lnTo>
                    <a:pt x="17221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F9E4225-FD22-418F-8A0E-320303310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00" y="1079917"/>
              <a:ext cx="1111939" cy="2349083"/>
            </a:xfrm>
            <a:prstGeom prst="line">
              <a:avLst/>
            </a:prstGeom>
            <a:ln w="19050">
              <a:solidFill>
                <a:srgbClr val="DB912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8B5F9E6-2D63-4255-B4C4-1DCA8067D328}"/>
                </a:ext>
              </a:extLst>
            </p:cNvPr>
            <p:cNvCxnSpPr>
              <a:cxnSpLocks/>
            </p:cNvCxnSpPr>
            <p:nvPr/>
          </p:nvCxnSpPr>
          <p:spPr>
            <a:xfrm>
              <a:off x="1365939" y="1079917"/>
              <a:ext cx="10745159" cy="45719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4B82BE02-A93A-719C-0BF1-9A3542DC6F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069064"/>
              </p:ext>
            </p:extLst>
          </p:nvPr>
        </p:nvGraphicFramePr>
        <p:xfrm>
          <a:off x="559355" y="1612204"/>
          <a:ext cx="4160520" cy="339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Graphique 35">
            <a:extLst>
              <a:ext uri="{FF2B5EF4-FFF2-40B4-BE49-F238E27FC236}">
                <a16:creationId xmlns:a16="http://schemas.microsoft.com/office/drawing/2014/main" id="{8C236A90-EC58-3AAE-F191-B6211407F5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519352"/>
              </p:ext>
            </p:extLst>
          </p:nvPr>
        </p:nvGraphicFramePr>
        <p:xfrm>
          <a:off x="4522470" y="1566939"/>
          <a:ext cx="4159766" cy="339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ZoneTexte 37">
            <a:extLst>
              <a:ext uri="{FF2B5EF4-FFF2-40B4-BE49-F238E27FC236}">
                <a16:creationId xmlns:a16="http://schemas.microsoft.com/office/drawing/2014/main" id="{551CE44F-6C17-EC4A-B5E0-133E059A3523}"/>
              </a:ext>
            </a:extLst>
          </p:cNvPr>
          <p:cNvSpPr txBox="1"/>
          <p:nvPr/>
        </p:nvSpPr>
        <p:spPr>
          <a:xfrm>
            <a:off x="1079452" y="968648"/>
            <a:ext cx="32690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b="1" dirty="0">
                <a:solidFill>
                  <a:srgbClr val="DB9122"/>
                </a:solidFill>
                <a:latin typeface="+mj-lt"/>
              </a:rPr>
              <a:t>Permanent </a:t>
            </a:r>
            <a:r>
              <a:rPr lang="fr-BE" sz="1500" b="1" dirty="0" err="1">
                <a:solidFill>
                  <a:srgbClr val="DB9122"/>
                </a:solidFill>
                <a:latin typeface="+mj-lt"/>
              </a:rPr>
              <a:t>Presence</a:t>
            </a:r>
            <a:r>
              <a:rPr lang="fr-BE" sz="1500" b="1" dirty="0">
                <a:solidFill>
                  <a:srgbClr val="DB9122"/>
                </a:solidFill>
                <a:latin typeface="+mj-lt"/>
              </a:rPr>
              <a:t> Area PPA of Wolf </a:t>
            </a:r>
            <a:r>
              <a:rPr lang="fr-BE" sz="2100" dirty="0">
                <a:latin typeface="+mj-lt"/>
              </a:rPr>
              <a:t>600 km²</a:t>
            </a:r>
          </a:p>
          <a:p>
            <a:pPr algn="ctr"/>
            <a:r>
              <a:rPr lang="fr-BE" sz="15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n = 2459</a:t>
            </a:r>
            <a:endParaRPr lang="en-GB" sz="15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B216BE8-3237-96BF-30D0-8FD4A0748E31}"/>
              </a:ext>
            </a:extLst>
          </p:cNvPr>
          <p:cNvSpPr txBox="1"/>
          <p:nvPr/>
        </p:nvSpPr>
        <p:spPr>
          <a:xfrm>
            <a:off x="4522470" y="969677"/>
            <a:ext cx="451104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b="1" dirty="0" err="1">
                <a:solidFill>
                  <a:srgbClr val="DB9122"/>
                </a:solidFill>
                <a:latin typeface="+mj-lt"/>
              </a:rPr>
              <a:t>Outside</a:t>
            </a:r>
            <a:r>
              <a:rPr lang="fr-BE" sz="1500" b="1" dirty="0">
                <a:solidFill>
                  <a:srgbClr val="DB9122"/>
                </a:solidFill>
                <a:latin typeface="+mj-lt"/>
              </a:rPr>
              <a:t> PPA (</a:t>
            </a:r>
            <a:r>
              <a:rPr lang="fr-BE" sz="1500" b="1" dirty="0" err="1">
                <a:solidFill>
                  <a:srgbClr val="DB9122"/>
                </a:solidFill>
                <a:latin typeface="+mj-lt"/>
              </a:rPr>
              <a:t>Wallonia</a:t>
            </a:r>
            <a:r>
              <a:rPr lang="fr-BE" sz="1500" b="1" dirty="0">
                <a:solidFill>
                  <a:srgbClr val="DB9122"/>
                </a:solidFill>
                <a:latin typeface="+mj-lt"/>
              </a:rPr>
              <a:t>)</a:t>
            </a:r>
          </a:p>
          <a:p>
            <a:pPr algn="ctr"/>
            <a:r>
              <a:rPr lang="fr-BE" sz="2100" dirty="0">
                <a:latin typeface="+mj-lt"/>
              </a:rPr>
              <a:t>16.000 km² </a:t>
            </a:r>
          </a:p>
          <a:p>
            <a:pPr algn="ctr"/>
            <a:r>
              <a:rPr lang="fr-BE" sz="15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n=878</a:t>
            </a:r>
            <a:endParaRPr lang="en-GB" sz="15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00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6FABC-FFB6-CDC5-7C4B-4675C3AE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Focus on </a:t>
            </a:r>
            <a:r>
              <a:rPr lang="fr-BE" dirty="0" err="1"/>
              <a:t>mammal</a:t>
            </a:r>
            <a:r>
              <a:rPr lang="fr-BE" dirty="0"/>
              <a:t> </a:t>
            </a:r>
            <a:r>
              <a:rPr lang="fr-BE" dirty="0" err="1"/>
              <a:t>species</a:t>
            </a:r>
            <a:endParaRPr lang="en-GB" dirty="0"/>
          </a:p>
        </p:txBody>
      </p:sp>
      <p:pic>
        <p:nvPicPr>
          <p:cNvPr id="6" name="Image 5" descr="Une image contenant mammifère, sol, plein air, nuit&#10;&#10;Description générée automatiquement">
            <a:extLst>
              <a:ext uri="{FF2B5EF4-FFF2-40B4-BE49-F238E27FC236}">
                <a16:creationId xmlns:a16="http://schemas.microsoft.com/office/drawing/2014/main" id="{47D3EC11-0A88-8BC1-0A7D-4257FCAFE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796" y="1055302"/>
            <a:ext cx="2697473" cy="2023105"/>
          </a:xfrm>
          <a:prstGeom prst="rect">
            <a:avLst/>
          </a:prstGeom>
        </p:spPr>
      </p:pic>
      <p:pic>
        <p:nvPicPr>
          <p:cNvPr id="9" name="Image 8" descr="Une image contenant arbre, plein air, mammifère, ciel&#10;&#10;Description générée automatiquement">
            <a:extLst>
              <a:ext uri="{FF2B5EF4-FFF2-40B4-BE49-F238E27FC236}">
                <a16:creationId xmlns:a16="http://schemas.microsoft.com/office/drawing/2014/main" id="{87EF3191-B854-140F-FBDF-AB8A32797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74" y="1055302"/>
            <a:ext cx="2854077" cy="2140558"/>
          </a:xfrm>
          <a:prstGeom prst="rect">
            <a:avLst/>
          </a:prstGeom>
        </p:spPr>
      </p:pic>
      <p:pic>
        <p:nvPicPr>
          <p:cNvPr id="10" name="Mulot">
            <a:hlinkClick r:id="" action="ppaction://media"/>
            <a:extLst>
              <a:ext uri="{FF2B5EF4-FFF2-40B4-BE49-F238E27FC236}">
                <a16:creationId xmlns:a16="http://schemas.microsoft.com/office/drawing/2014/main" id="{DFE16D4E-CAFB-00F9-E86C-396719FC28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6735" y="1063228"/>
            <a:ext cx="3239488" cy="18222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F9FB3A-A636-F904-7A5B-4C3FDE61ADC7}"/>
              </a:ext>
            </a:extLst>
          </p:cNvPr>
          <p:cNvSpPr/>
          <p:nvPr/>
        </p:nvSpPr>
        <p:spPr>
          <a:xfrm>
            <a:off x="3841818" y="3389177"/>
            <a:ext cx="11894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Elusive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F122B4-0D54-9FC7-52A6-868C200A9708}"/>
              </a:ext>
            </a:extLst>
          </p:cNvPr>
          <p:cNvSpPr/>
          <p:nvPr/>
        </p:nvSpPr>
        <p:spPr>
          <a:xfrm>
            <a:off x="845162" y="3422840"/>
            <a:ext cx="16353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Nocturnal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D47544-19CE-D6A0-77BF-40AFCDFDF0FA}"/>
              </a:ext>
            </a:extLst>
          </p:cNvPr>
          <p:cNvSpPr/>
          <p:nvPr/>
        </p:nvSpPr>
        <p:spPr>
          <a:xfrm>
            <a:off x="6779924" y="3389177"/>
            <a:ext cx="13131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sizes</a:t>
            </a:r>
          </a:p>
        </p:txBody>
      </p:sp>
    </p:spTree>
    <p:extLst>
      <p:ext uri="{BB962C8B-B14F-4D97-AF65-F5344CB8AC3E}">
        <p14:creationId xmlns:p14="http://schemas.microsoft.com/office/powerpoint/2010/main" val="259259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" y="-29778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FD6C20D-631B-47B6-A615-61595C5F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242409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FE33F8F-5622-4EF2-99A1-C39D17595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556734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B41210-9FA7-4E05-9B3A-E0835BEF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871059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F4FAB9A-F04B-4A92-8D81-C9CA01EBC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1120" y="2224926"/>
            <a:ext cx="18659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BE" altLang="fr-FR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fr-BE" altLang="fr-FR" sz="1350"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907E1C-C4E7-495B-9DFC-2D41E79AB5D3}"/>
              </a:ext>
            </a:extLst>
          </p:cNvPr>
          <p:cNvSpPr/>
          <p:nvPr/>
        </p:nvSpPr>
        <p:spPr>
          <a:xfrm>
            <a:off x="1300162" y="24478"/>
            <a:ext cx="7889558" cy="7738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1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Nature of the </a:t>
            </a:r>
            <a:r>
              <a:rPr lang="fr-BE" sz="2100" b="1" dirty="0" err="1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wolf</a:t>
            </a:r>
            <a:r>
              <a:rPr lang="fr-BE" sz="2100" b="1" dirty="0">
                <a:solidFill>
                  <a:srgbClr val="DB9122"/>
                </a:solidFill>
                <a:latin typeface="+mj-lt"/>
                <a:ea typeface="Source Sans Pro" panose="020B0503030403020204" pitchFamily="34" charset="0"/>
              </a:rPr>
              <a:t> data (</a:t>
            </a:r>
            <a:r>
              <a:rPr lang="fr-BE" sz="2100" b="1" dirty="0">
                <a:solidFill>
                  <a:srgbClr val="DB9122"/>
                </a:solidFill>
                <a:latin typeface="+mj-lt"/>
                <a:ea typeface="Gungsuh" pitchFamily="18" charset="-127"/>
                <a:cs typeface="Gisha" pitchFamily="34" charset="-79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reseauloup.be</a:t>
            </a:r>
            <a:r>
              <a:rPr lang="fr-BE" sz="2100" b="1" dirty="0">
                <a:solidFill>
                  <a:srgbClr val="DB9122"/>
                </a:solidFill>
                <a:latin typeface="+mj-lt"/>
                <a:ea typeface="Gungsuh" pitchFamily="18" charset="-127"/>
                <a:cs typeface="Gisha" pitchFamily="34" charset="-79"/>
              </a:rPr>
              <a:t>)</a:t>
            </a:r>
            <a:endParaRPr lang="fr-BE" sz="2100" b="1" dirty="0">
              <a:solidFill>
                <a:srgbClr val="DB9122"/>
              </a:solidFill>
              <a:latin typeface="+mj-lt"/>
              <a:ea typeface="Source Sans Pro" panose="020B0503030403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C6F7EB0-63FE-448C-8B36-890E4E2EB2A0}"/>
              </a:ext>
            </a:extLst>
          </p:cNvPr>
          <p:cNvGrpSpPr/>
          <p:nvPr/>
        </p:nvGrpSpPr>
        <p:grpSpPr>
          <a:xfrm>
            <a:off x="-3150" y="0"/>
            <a:ext cx="9086474" cy="2811780"/>
            <a:chOff x="-4200" y="0"/>
            <a:chExt cx="12115298" cy="374904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871107B-D840-4F83-A801-19F726C6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1627"/>
              <a:ext cx="1491615" cy="623496"/>
            </a:xfrm>
            <a:prstGeom prst="rect">
              <a:avLst/>
            </a:prstGeom>
          </p:spPr>
        </p:pic>
        <p:sp>
          <p:nvSpPr>
            <p:cNvPr id="27" name="Organigramme : Entrée manuelle 25">
              <a:extLst>
                <a:ext uri="{FF2B5EF4-FFF2-40B4-BE49-F238E27FC236}">
                  <a16:creationId xmlns:a16="http://schemas.microsoft.com/office/drawing/2014/main" id="{5CB3711D-9224-468E-B23D-96AC01A77AED}"/>
                </a:ext>
              </a:extLst>
            </p:cNvPr>
            <p:cNvSpPr/>
            <p:nvPr/>
          </p:nvSpPr>
          <p:spPr>
            <a:xfrm>
              <a:off x="-4200" y="840293"/>
              <a:ext cx="1358562" cy="71418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148 w 10000"/>
                <a:gd name="connsiteY0" fmla="*/ 1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1 h 10000"/>
                <a:gd name="connsiteX0" fmla="*/ 148 w 10000"/>
                <a:gd name="connsiteY0" fmla="*/ 0 h 9999"/>
                <a:gd name="connsiteX1" fmla="*/ 10000 w 10000"/>
                <a:gd name="connsiteY1" fmla="*/ 2140 h 9999"/>
                <a:gd name="connsiteX2" fmla="*/ 10000 w 10000"/>
                <a:gd name="connsiteY2" fmla="*/ 9999 h 9999"/>
                <a:gd name="connsiteX3" fmla="*/ 0 w 10000"/>
                <a:gd name="connsiteY3" fmla="*/ 9999 h 9999"/>
                <a:gd name="connsiteX4" fmla="*/ 148 w 10000"/>
                <a:gd name="connsiteY4" fmla="*/ 0 h 9999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148 w 10000"/>
                <a:gd name="connsiteY0" fmla="*/ 0 h 10000"/>
                <a:gd name="connsiteX1" fmla="*/ 10000 w 10000"/>
                <a:gd name="connsiteY1" fmla="*/ 141 h 10000"/>
                <a:gd name="connsiteX2" fmla="*/ 7852 w 10000"/>
                <a:gd name="connsiteY2" fmla="*/ 10000 h 10000"/>
                <a:gd name="connsiteX3" fmla="*/ 0 w 10000"/>
                <a:gd name="connsiteY3" fmla="*/ 10000 h 10000"/>
                <a:gd name="connsiteX4" fmla="*/ 148 w 10000"/>
                <a:gd name="connsiteY4" fmla="*/ 0 h 10000"/>
                <a:gd name="connsiteX0" fmla="*/ 37 w 10000"/>
                <a:gd name="connsiteY0" fmla="*/ 0 h 10036"/>
                <a:gd name="connsiteX1" fmla="*/ 10000 w 10000"/>
                <a:gd name="connsiteY1" fmla="*/ 177 h 10036"/>
                <a:gd name="connsiteX2" fmla="*/ 7852 w 10000"/>
                <a:gd name="connsiteY2" fmla="*/ 10036 h 10036"/>
                <a:gd name="connsiteX3" fmla="*/ 0 w 10000"/>
                <a:gd name="connsiteY3" fmla="*/ 10036 h 10036"/>
                <a:gd name="connsiteX4" fmla="*/ 37 w 10000"/>
                <a:gd name="connsiteY4" fmla="*/ 0 h 10036"/>
                <a:gd name="connsiteX0" fmla="*/ 37 w 9963"/>
                <a:gd name="connsiteY0" fmla="*/ 0 h 10036"/>
                <a:gd name="connsiteX1" fmla="*/ 9963 w 9963"/>
                <a:gd name="connsiteY1" fmla="*/ 106 h 10036"/>
                <a:gd name="connsiteX2" fmla="*/ 7852 w 9963"/>
                <a:gd name="connsiteY2" fmla="*/ 10036 h 10036"/>
                <a:gd name="connsiteX3" fmla="*/ 0 w 9963"/>
                <a:gd name="connsiteY3" fmla="*/ 10036 h 10036"/>
                <a:gd name="connsiteX4" fmla="*/ 37 w 9963"/>
                <a:gd name="connsiteY4" fmla="*/ 0 h 10036"/>
                <a:gd name="connsiteX0" fmla="*/ 37 w 10000"/>
                <a:gd name="connsiteY0" fmla="*/ 0 h 10000"/>
                <a:gd name="connsiteX1" fmla="*/ 10000 w 10000"/>
                <a:gd name="connsiteY1" fmla="*/ 106 h 10000"/>
                <a:gd name="connsiteX2" fmla="*/ 7524 w 10000"/>
                <a:gd name="connsiteY2" fmla="*/ 9829 h 10000"/>
                <a:gd name="connsiteX3" fmla="*/ 0 w 10000"/>
                <a:gd name="connsiteY3" fmla="*/ 10000 h 10000"/>
                <a:gd name="connsiteX4" fmla="*/ 37 w 10000"/>
                <a:gd name="connsiteY4" fmla="*/ 0 h 10000"/>
                <a:gd name="connsiteX0" fmla="*/ 37 w 9911"/>
                <a:gd name="connsiteY0" fmla="*/ 0 h 10000"/>
                <a:gd name="connsiteX1" fmla="*/ 9911 w 9911"/>
                <a:gd name="connsiteY1" fmla="*/ 21 h 10000"/>
                <a:gd name="connsiteX2" fmla="*/ 7524 w 9911"/>
                <a:gd name="connsiteY2" fmla="*/ 9829 h 10000"/>
                <a:gd name="connsiteX3" fmla="*/ 0 w 9911"/>
                <a:gd name="connsiteY3" fmla="*/ 10000 h 10000"/>
                <a:gd name="connsiteX4" fmla="*/ 37 w 9911"/>
                <a:gd name="connsiteY4" fmla="*/ 0 h 10000"/>
                <a:gd name="connsiteX0" fmla="*/ 23 w 10000"/>
                <a:gd name="connsiteY0" fmla="*/ 0 h 10000"/>
                <a:gd name="connsiteX1" fmla="*/ 10000 w 10000"/>
                <a:gd name="connsiteY1" fmla="*/ 21 h 10000"/>
                <a:gd name="connsiteX2" fmla="*/ 7592 w 10000"/>
                <a:gd name="connsiteY2" fmla="*/ 9829 h 10000"/>
                <a:gd name="connsiteX3" fmla="*/ 0 w 10000"/>
                <a:gd name="connsiteY3" fmla="*/ 10000 h 10000"/>
                <a:gd name="connsiteX4" fmla="*/ 23 w 10000"/>
                <a:gd name="connsiteY4" fmla="*/ 0 h 10000"/>
                <a:gd name="connsiteX0" fmla="*/ 12 w 10031"/>
                <a:gd name="connsiteY0" fmla="*/ 0 h 10000"/>
                <a:gd name="connsiteX1" fmla="*/ 10031 w 10031"/>
                <a:gd name="connsiteY1" fmla="*/ 21 h 10000"/>
                <a:gd name="connsiteX2" fmla="*/ 7623 w 10031"/>
                <a:gd name="connsiteY2" fmla="*/ 9829 h 10000"/>
                <a:gd name="connsiteX3" fmla="*/ 31 w 10031"/>
                <a:gd name="connsiteY3" fmla="*/ 10000 h 10000"/>
                <a:gd name="connsiteX4" fmla="*/ 12 w 10031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1" h="10000">
                  <a:moveTo>
                    <a:pt x="12" y="0"/>
                  </a:moveTo>
                  <a:lnTo>
                    <a:pt x="10031" y="21"/>
                  </a:lnTo>
                  <a:lnTo>
                    <a:pt x="7623" y="9829"/>
                  </a:lnTo>
                  <a:lnTo>
                    <a:pt x="31" y="10000"/>
                  </a:lnTo>
                  <a:cubicBezTo>
                    <a:pt x="80" y="6679"/>
                    <a:pt x="-37" y="3321"/>
                    <a:pt x="12" y="0"/>
                  </a:cubicBez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28" name="Triangle rectangle 27">
              <a:extLst>
                <a:ext uri="{FF2B5EF4-FFF2-40B4-BE49-F238E27FC236}">
                  <a16:creationId xmlns:a16="http://schemas.microsoft.com/office/drawing/2014/main" id="{7DC89C9A-D403-4957-8C28-19F665B81910}"/>
                </a:ext>
              </a:extLst>
            </p:cNvPr>
            <p:cNvSpPr/>
            <p:nvPr/>
          </p:nvSpPr>
          <p:spPr>
            <a:xfrm flipV="1">
              <a:off x="0" y="1691640"/>
              <a:ext cx="971654" cy="2057400"/>
            </a:xfrm>
            <a:prstGeom prst="rtTriangle">
              <a:avLst/>
            </a:prstGeom>
            <a:solidFill>
              <a:srgbClr val="5650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sp>
          <p:nvSpPr>
            <p:cNvPr id="30" name="Rectangle 9">
              <a:extLst>
                <a:ext uri="{FF2B5EF4-FFF2-40B4-BE49-F238E27FC236}">
                  <a16:creationId xmlns:a16="http://schemas.microsoft.com/office/drawing/2014/main" id="{9C3B842A-1B13-427E-8575-8D97964AA2EF}"/>
                </a:ext>
              </a:extLst>
            </p:cNvPr>
            <p:cNvSpPr/>
            <p:nvPr/>
          </p:nvSpPr>
          <p:spPr>
            <a:xfrm>
              <a:off x="0" y="0"/>
              <a:ext cx="1733550" cy="45719"/>
            </a:xfrm>
            <a:custGeom>
              <a:avLst/>
              <a:gdLst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3355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  <a:gd name="connsiteX0" fmla="*/ 0 w 1733550"/>
                <a:gd name="connsiteY0" fmla="*/ 0 h 45719"/>
                <a:gd name="connsiteX1" fmla="*/ 1733550 w 1733550"/>
                <a:gd name="connsiteY1" fmla="*/ 0 h 45719"/>
                <a:gd name="connsiteX2" fmla="*/ 1722120 w 1733550"/>
                <a:gd name="connsiteY2" fmla="*/ 45719 h 45719"/>
                <a:gd name="connsiteX3" fmla="*/ 0 w 1733550"/>
                <a:gd name="connsiteY3" fmla="*/ 45719 h 45719"/>
                <a:gd name="connsiteX4" fmla="*/ 0 w 1733550"/>
                <a:gd name="connsiteY4" fmla="*/ 0 h 4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3550" h="45719">
                  <a:moveTo>
                    <a:pt x="0" y="0"/>
                  </a:moveTo>
                  <a:lnTo>
                    <a:pt x="1733550" y="0"/>
                  </a:lnTo>
                  <a:lnTo>
                    <a:pt x="17221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91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2F9E4225-FD22-418F-8A0E-3203033102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00" y="1079917"/>
              <a:ext cx="1111939" cy="2349083"/>
            </a:xfrm>
            <a:prstGeom prst="line">
              <a:avLst/>
            </a:prstGeom>
            <a:ln w="19050">
              <a:solidFill>
                <a:srgbClr val="DB912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8B5F9E6-2D63-4255-B4C4-1DCA8067D328}"/>
                </a:ext>
              </a:extLst>
            </p:cNvPr>
            <p:cNvCxnSpPr>
              <a:cxnSpLocks/>
            </p:cNvCxnSpPr>
            <p:nvPr/>
          </p:nvCxnSpPr>
          <p:spPr>
            <a:xfrm>
              <a:off x="1365939" y="1079917"/>
              <a:ext cx="10745159" cy="45719"/>
            </a:xfrm>
            <a:prstGeom prst="line">
              <a:avLst/>
            </a:prstGeom>
            <a:ln w="12700">
              <a:solidFill>
                <a:srgbClr val="DB91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95E034C-5971-5471-D4D3-8A1759D84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220" y="959217"/>
            <a:ext cx="5005016" cy="34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15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E62984-E44E-D335-4845-C48EA610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Conclusions</a:t>
            </a:r>
            <a:endParaRPr lang="en-GB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F14D8A50-CE2C-CE89-ED31-EEFEADD91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err="1"/>
              <a:t>Cameratrap</a:t>
            </a:r>
            <a:r>
              <a:rPr lang="fr-BE" dirty="0"/>
              <a:t> networks </a:t>
            </a:r>
            <a:r>
              <a:rPr lang="fr-BE" dirty="0" err="1"/>
              <a:t>allow</a:t>
            </a:r>
            <a:r>
              <a:rPr lang="fr-BE" dirty="0"/>
              <a:t> to </a:t>
            </a:r>
            <a:r>
              <a:rPr lang="fr-BE" dirty="0" err="1"/>
              <a:t>collect</a:t>
            </a:r>
            <a:r>
              <a:rPr lang="fr-BE" dirty="0"/>
              <a:t> a large </a:t>
            </a:r>
            <a:r>
              <a:rPr lang="fr-BE" dirty="0" err="1"/>
              <a:t>amount</a:t>
            </a:r>
            <a:r>
              <a:rPr lang="fr-BE" dirty="0"/>
              <a:t> of data</a:t>
            </a:r>
          </a:p>
          <a:p>
            <a:pPr lvl="1"/>
            <a:r>
              <a:rPr lang="fr-BE" dirty="0"/>
              <a:t>Agouti platform </a:t>
            </a:r>
            <a:r>
              <a:rPr lang="fr-BE" dirty="0" err="1"/>
              <a:t>provides</a:t>
            </a:r>
            <a:r>
              <a:rPr lang="fr-BE" dirty="0"/>
              <a:t> validation </a:t>
            </a:r>
            <a:r>
              <a:rPr lang="fr-BE" dirty="0" err="1"/>
              <a:t>tool</a:t>
            </a:r>
            <a:r>
              <a:rPr lang="fr-BE" dirty="0"/>
              <a:t> </a:t>
            </a:r>
            <a:r>
              <a:rPr lang="fr-BE" dirty="0" err="1"/>
              <a:t>based</a:t>
            </a:r>
            <a:r>
              <a:rPr lang="fr-BE" dirty="0"/>
              <a:t> on</a:t>
            </a:r>
          </a:p>
          <a:p>
            <a:pPr lvl="2"/>
            <a:r>
              <a:rPr lang="fr-BE" dirty="0" err="1"/>
              <a:t>Automatic</a:t>
            </a:r>
            <a:r>
              <a:rPr lang="fr-BE" dirty="0"/>
              <a:t> collection of </a:t>
            </a:r>
            <a:r>
              <a:rPr lang="fr-BE" dirty="0" err="1"/>
              <a:t>metadata</a:t>
            </a:r>
            <a:endParaRPr lang="fr-BE" dirty="0"/>
          </a:p>
          <a:p>
            <a:pPr lvl="2"/>
            <a:r>
              <a:rPr lang="fr-BE" dirty="0"/>
              <a:t>AI and Collaborative cross-validation for </a:t>
            </a:r>
            <a:r>
              <a:rPr lang="fr-BE" dirty="0" err="1"/>
              <a:t>specied</a:t>
            </a:r>
            <a:r>
              <a:rPr lang="fr-BE" dirty="0"/>
              <a:t> identification</a:t>
            </a:r>
          </a:p>
          <a:p>
            <a:r>
              <a:rPr lang="fr-BE" dirty="0" err="1"/>
              <a:t>Opportunistic</a:t>
            </a:r>
            <a:r>
              <a:rPr lang="fr-BE" dirty="0"/>
              <a:t> data of rare and </a:t>
            </a:r>
            <a:r>
              <a:rPr lang="fr-BE" dirty="0" err="1"/>
              <a:t>elusive</a:t>
            </a:r>
            <a:r>
              <a:rPr lang="fr-BE" dirty="0"/>
              <a:t> </a:t>
            </a:r>
            <a:r>
              <a:rPr lang="fr-BE" dirty="0" err="1"/>
              <a:t>species</a:t>
            </a:r>
            <a:r>
              <a:rPr lang="fr-BE" dirty="0"/>
              <a:t> can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validated</a:t>
            </a:r>
            <a:r>
              <a:rPr lang="fr-BE" dirty="0"/>
              <a:t> </a:t>
            </a:r>
            <a:r>
              <a:rPr lang="fr-BE" dirty="0" err="1"/>
              <a:t>through</a:t>
            </a:r>
            <a:endParaRPr lang="fr-BE" dirty="0"/>
          </a:p>
          <a:p>
            <a:pPr lvl="1"/>
            <a:r>
              <a:rPr lang="fr-BE" dirty="0" err="1"/>
              <a:t>eDNA</a:t>
            </a:r>
            <a:r>
              <a:rPr lang="fr-BE" dirty="0"/>
              <a:t> </a:t>
            </a:r>
          </a:p>
          <a:p>
            <a:pPr lvl="1"/>
            <a:r>
              <a:rPr lang="fr-BE" dirty="0" err="1"/>
              <a:t>trained</a:t>
            </a:r>
            <a:r>
              <a:rPr lang="fr-BE" dirty="0"/>
              <a:t> people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adapted</a:t>
            </a:r>
            <a:r>
              <a:rPr lang="fr-BE" dirty="0"/>
              <a:t> </a:t>
            </a:r>
            <a:r>
              <a:rPr lang="fr-BE" dirty="0" err="1"/>
              <a:t>tools</a:t>
            </a:r>
            <a:r>
              <a:rPr lang="fr-BE" dirty="0"/>
              <a:t> (</a:t>
            </a:r>
            <a:r>
              <a:rPr lang="fr-BE" dirty="0" err="1"/>
              <a:t>forms</a:t>
            </a:r>
            <a:r>
              <a:rPr lang="fr-BE" dirty="0"/>
              <a:t>)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03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6FABC-FFB6-CDC5-7C4B-4675C3AE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Focus on </a:t>
            </a:r>
            <a:r>
              <a:rPr lang="fr-BE" dirty="0" err="1"/>
              <a:t>mammal</a:t>
            </a:r>
            <a:r>
              <a:rPr lang="fr-BE" dirty="0"/>
              <a:t> </a:t>
            </a:r>
            <a:r>
              <a:rPr lang="fr-BE" dirty="0" err="1"/>
              <a:t>species</a:t>
            </a:r>
            <a:endParaRPr lang="en-GB" dirty="0"/>
          </a:p>
        </p:txBody>
      </p:sp>
      <p:pic>
        <p:nvPicPr>
          <p:cNvPr id="11" name="Image 10" descr="Une image contenant plein air, arbre, nature, herbe&#10;&#10;Description générée automatiquement">
            <a:extLst>
              <a:ext uri="{FF2B5EF4-FFF2-40B4-BE49-F238E27FC236}">
                <a16:creationId xmlns:a16="http://schemas.microsoft.com/office/drawing/2014/main" id="{986195B7-9F2F-20A2-5F92-7B7D3AEE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0" y="1200148"/>
            <a:ext cx="2736801" cy="20526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314D8C-C3EA-D9F7-EB00-2436A3EF4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629" y="1200149"/>
            <a:ext cx="2736801" cy="20526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ACF64B5-E9A7-4714-4FE9-D474A670F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18" y="1200148"/>
            <a:ext cx="3327115" cy="20526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5FCE79-A0A2-EBA7-F7A4-B140907C8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410" y="2195936"/>
            <a:ext cx="1655550" cy="9596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2971C1-755D-F788-6954-971A85F01A15}"/>
              </a:ext>
            </a:extLst>
          </p:cNvPr>
          <p:cNvSpPr/>
          <p:nvPr/>
        </p:nvSpPr>
        <p:spPr>
          <a:xfrm>
            <a:off x="3641569" y="3422840"/>
            <a:ext cx="13449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Invasive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F989D8-553A-ACC9-A73B-1DB42105BEFF}"/>
              </a:ext>
            </a:extLst>
          </p:cNvPr>
          <p:cNvSpPr/>
          <p:nvPr/>
        </p:nvSpPr>
        <p:spPr>
          <a:xfrm>
            <a:off x="664571" y="3422840"/>
            <a:ext cx="19965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Natura 2000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D8EDFC-C6B8-77FD-3BD0-24FAA767B60A}"/>
              </a:ext>
            </a:extLst>
          </p:cNvPr>
          <p:cNvSpPr/>
          <p:nvPr/>
        </p:nvSpPr>
        <p:spPr>
          <a:xfrm>
            <a:off x="6662327" y="3422840"/>
            <a:ext cx="10470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8572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218BF-7486-EB2F-8BE0-94C759F9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Monitoring by </a:t>
            </a:r>
            <a:r>
              <a:rPr lang="fr-BE" dirty="0" err="1"/>
              <a:t>cameratraps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22E6F1-AC54-3F7E-E6A5-49E25907C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Simple to use</a:t>
            </a:r>
          </a:p>
          <a:p>
            <a:r>
              <a:rPr lang="fr-BE" dirty="0"/>
              <a:t>Non invasive</a:t>
            </a:r>
          </a:p>
          <a:p>
            <a:r>
              <a:rPr lang="fr-BE" dirty="0" err="1"/>
              <a:t>Technological</a:t>
            </a:r>
            <a:r>
              <a:rPr lang="fr-BE" dirty="0"/>
              <a:t> </a:t>
            </a:r>
            <a:r>
              <a:rPr lang="fr-BE" dirty="0" err="1"/>
              <a:t>evolution</a:t>
            </a:r>
            <a:endParaRPr lang="fr-BE" dirty="0"/>
          </a:p>
          <a:p>
            <a:r>
              <a:rPr lang="fr-BE" dirty="0"/>
              <a:t>Low </a:t>
            </a:r>
            <a:r>
              <a:rPr lang="fr-BE" dirty="0" err="1"/>
              <a:t>costs</a:t>
            </a:r>
            <a:endParaRPr lang="fr-BE" dirty="0"/>
          </a:p>
          <a:p>
            <a:r>
              <a:rPr lang="fr-BE" dirty="0" err="1"/>
              <a:t>Allows</a:t>
            </a:r>
            <a:r>
              <a:rPr lang="fr-BE" dirty="0"/>
              <a:t> validation</a:t>
            </a:r>
          </a:p>
          <a:p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0B2FAD-1B3D-FA53-2DF1-2B811176E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42" y="1288202"/>
            <a:ext cx="3851017" cy="216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3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218BF-7486-EB2F-8BE0-94C759F9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Monitoring by </a:t>
            </a:r>
            <a:r>
              <a:rPr lang="fr-BE" dirty="0" err="1"/>
              <a:t>cameratraps</a:t>
            </a:r>
            <a:endParaRPr lang="en-GB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199739E-1F80-EB63-FD0E-9184236D7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1" y="1237459"/>
            <a:ext cx="3035764" cy="301680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591398D-F077-218C-7873-BF9D5C30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763" y="1237459"/>
            <a:ext cx="3334737" cy="30168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A6F0AA2-CA37-F161-4009-A0A9899F4EF0}"/>
              </a:ext>
            </a:extLst>
          </p:cNvPr>
          <p:cNvSpPr txBox="1"/>
          <p:nvPr/>
        </p:nvSpPr>
        <p:spPr>
          <a:xfrm>
            <a:off x="7581384" y="3252462"/>
            <a:ext cx="144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Review: COVID-19 highlights the importance of camera traps for wildlife conservation research and management. Blount et al 2021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84501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218BF-7486-EB2F-8BE0-94C759F9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Monitoring by </a:t>
            </a:r>
            <a:r>
              <a:rPr lang="fr-BE" dirty="0" err="1"/>
              <a:t>cameratraps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6F0AA2-CA37-F161-4009-A0A9899F4EF0}"/>
              </a:ext>
            </a:extLst>
          </p:cNvPr>
          <p:cNvSpPr txBox="1"/>
          <p:nvPr/>
        </p:nvSpPr>
        <p:spPr>
          <a:xfrm>
            <a:off x="7581384" y="3252462"/>
            <a:ext cx="144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Review: COVID-19 highlights the importance of camera traps for wildlife conservation research and management. Blount et al 2021</a:t>
            </a:r>
            <a:endParaRPr lang="en-GB" sz="900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57874DBE-5A9A-7B20-07FF-71B901246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92742"/>
              </p:ext>
            </p:extLst>
          </p:nvPr>
        </p:nvGraphicFramePr>
        <p:xfrm>
          <a:off x="3269243" y="1392930"/>
          <a:ext cx="415981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868">
                  <a:extLst>
                    <a:ext uri="{9D8B030D-6E8A-4147-A177-3AD203B41FA5}">
                      <a16:colId xmlns:a16="http://schemas.microsoft.com/office/drawing/2014/main" val="2805409035"/>
                    </a:ext>
                  </a:extLst>
                </a:gridCol>
                <a:gridCol w="1633942">
                  <a:extLst>
                    <a:ext uri="{9D8B030D-6E8A-4147-A177-3AD203B41FA5}">
                      <a16:colId xmlns:a16="http://schemas.microsoft.com/office/drawing/2014/main" val="1523225304"/>
                    </a:ext>
                  </a:extLst>
                </a:gridCol>
              </a:tblGrid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mammal order diversity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Percent of mammal category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316531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Carnivore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45.9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1829753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Multiple Orders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26.8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670717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Ungulate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9082403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Rodent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181644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9629978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Marsupial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2976408"/>
                  </a:ext>
                </a:extLst>
              </a:tr>
              <a:tr h="207209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851030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A2AE92-F67A-D4D3-952D-92E1C1525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905575"/>
              </p:ext>
            </p:extLst>
          </p:nvPr>
        </p:nvGraphicFramePr>
        <p:xfrm>
          <a:off x="283695" y="1392930"/>
          <a:ext cx="2833217" cy="20421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252098">
                  <a:extLst>
                    <a:ext uri="{9D8B030D-6E8A-4147-A177-3AD203B41FA5}">
                      <a16:colId xmlns:a16="http://schemas.microsoft.com/office/drawing/2014/main" val="3130445467"/>
                    </a:ext>
                  </a:extLst>
                </a:gridCol>
                <a:gridCol w="1581119">
                  <a:extLst>
                    <a:ext uri="{9D8B030D-6E8A-4147-A177-3AD203B41FA5}">
                      <a16:colId xmlns:a16="http://schemas.microsoft.com/office/drawing/2014/main" val="3832666379"/>
                    </a:ext>
                  </a:extLst>
                </a:gridCol>
              </a:tblGrid>
              <a:tr h="2252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Taxa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Percent of total articles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5337174"/>
                  </a:ext>
                </a:extLst>
              </a:tr>
              <a:tr h="22526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Mammal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82.9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04475"/>
                  </a:ext>
                </a:extLst>
              </a:tr>
              <a:tr h="2252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Bird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1235851"/>
                  </a:ext>
                </a:extLst>
              </a:tr>
              <a:tr h="2252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Multiple taxa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4272706"/>
                  </a:ext>
                </a:extLst>
              </a:tr>
              <a:tr h="2252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Herpetofauna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3014177"/>
                  </a:ext>
                </a:extLst>
              </a:tr>
              <a:tr h="2252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Insect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3672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01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218BF-7486-EB2F-8BE0-94C759F9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Monitoring by </a:t>
            </a:r>
            <a:r>
              <a:rPr lang="fr-BE" dirty="0" err="1"/>
              <a:t>cameratraps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6F0AA2-CA37-F161-4009-A0A9899F4EF0}"/>
              </a:ext>
            </a:extLst>
          </p:cNvPr>
          <p:cNvSpPr txBox="1"/>
          <p:nvPr/>
        </p:nvSpPr>
        <p:spPr>
          <a:xfrm>
            <a:off x="7581384" y="3252462"/>
            <a:ext cx="1444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ea typeface="+mj-lt"/>
                <a:cs typeface="+mj-lt"/>
              </a:rPr>
              <a:t>Next-Generation Camera Trapping: Systematic Review of Historic Trends Suggests Keys to Expanded Research Applications in Ecology Delisle et al 2021 and Conservation</a:t>
            </a:r>
            <a:endParaRPr lang="en-GB" sz="9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4D9B1AE-DE3B-E44D-D8C5-83045D662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577" y="967978"/>
            <a:ext cx="1982613" cy="357192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0A34A-5D6C-1EC3-2AA8-FF37470F7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37" y="967978"/>
            <a:ext cx="1942790" cy="357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27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1347</Words>
  <Application>Microsoft Office PowerPoint</Application>
  <PresentationFormat>Affichage à l'écran (16:9)</PresentationFormat>
  <Paragraphs>379</Paragraphs>
  <Slides>41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Courier New</vt:lpstr>
      <vt:lpstr>Symbol</vt:lpstr>
      <vt:lpstr>Thème Office</vt:lpstr>
      <vt:lpstr>Validating mammal observations: the Agouti platform and the Walloon Wolf Network as examples</vt:lpstr>
      <vt:lpstr>Biological data workflow</vt:lpstr>
      <vt:lpstr>Biological data workflow</vt:lpstr>
      <vt:lpstr>Focus on mammal species</vt:lpstr>
      <vt:lpstr>Focus on mammal species</vt:lpstr>
      <vt:lpstr>Monitoring by cameratraps</vt:lpstr>
      <vt:lpstr>Monitoring by cameratraps</vt:lpstr>
      <vt:lpstr>Monitoring by cameratraps</vt:lpstr>
      <vt:lpstr>Monitoring by cameratraps</vt:lpstr>
      <vt:lpstr>Agouti.eu</vt:lpstr>
      <vt:lpstr>Présentation PowerPoint</vt:lpstr>
      <vt:lpstr>Agouti.eu</vt:lpstr>
      <vt:lpstr>Agouti.eu</vt:lpstr>
      <vt:lpstr>Agouti.eu</vt:lpstr>
      <vt:lpstr>Agouti.eu</vt:lpstr>
      <vt:lpstr>Agouti.eu</vt:lpstr>
      <vt:lpstr>Agouti.eu</vt:lpstr>
      <vt:lpstr>Validation tools for the metadata</vt:lpstr>
      <vt:lpstr>Validation tools for the identification</vt:lpstr>
      <vt:lpstr>Validation tools for the identification</vt:lpstr>
      <vt:lpstr>Présentation PowerPoint</vt:lpstr>
      <vt:lpstr>An example of collaborative project</vt:lpstr>
      <vt:lpstr>Collaborative agouti project : « storm drains »</vt:lpstr>
      <vt:lpstr>  Wolf monitoring in Wallonia (BE) </vt:lpstr>
      <vt:lpstr>Présentation PowerPoint</vt:lpstr>
      <vt:lpstr>Présentation PowerPoint</vt:lpstr>
      <vt:lpstr>Recent history of wolf management in Wallonia</vt:lpstr>
      <vt:lpstr>Présentation PowerPoint</vt:lpstr>
      <vt:lpstr>Walloon Wolf Network = multi-partner platform </vt:lpstr>
      <vt:lpstr>Présentation PowerPoint</vt:lpstr>
      <vt:lpstr>Présentation PowerPoint</vt:lpstr>
      <vt:lpstr>Data collection </vt:lpstr>
      <vt:lpstr>Data validation </vt:lpstr>
      <vt:lpstr>Data validation </vt:lpstr>
      <vt:lpstr>Data validation </vt:lpstr>
      <vt:lpstr>Data validation </vt:lpstr>
      <vt:lpstr>Présentation PowerPoint</vt:lpstr>
      <vt:lpstr>Présentation PowerPoint</vt:lpstr>
      <vt:lpstr>Présentation PowerPoint</vt:lpstr>
      <vt:lpstr>Présentation PowerPoint</vt:lpstr>
      <vt:lpstr>Conclusions</vt:lpstr>
    </vt:vector>
  </TitlesOfParts>
  <Company>Service public de Wallonie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VAN ASBROECK Philippe</cp:lastModifiedBy>
  <cp:revision>37</cp:revision>
  <dcterms:created xsi:type="dcterms:W3CDTF">2017-06-20T09:48:45Z</dcterms:created>
  <dcterms:modified xsi:type="dcterms:W3CDTF">2024-06-25T07:43:13Z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2024-03-08T11:22:51Z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d7a58c15-fc3d-403e-be37-e1c312c3ac02</vt:lpwstr>
  </property>
  <property fmtid="{D5CDD505-2E9C-101B-9397-08002B2CF9AE}" pid="8" name="MSIP_Label_97a477d1-147d-4e34-b5e3-7b26d2f44870_ContentBits">
    <vt:lpwstr>0</vt:lpwstr>
  </property>
</Properties>
</file>